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B8F17-1618-4636-825B-5E16A9411637}" type="datetimeFigureOut">
              <a:rPr lang="en-IN" smtClean="0"/>
              <a:t>25-05-2017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B8AF7-70A9-4AE1-AC98-4037DE39DF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374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9F741-107F-4CA5-BD96-153B3BAAD7A3}" type="datetime1">
              <a:rPr lang="en-IN" smtClean="0"/>
              <a:t>25-05-2017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250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DB09-E526-4FC5-BF36-9B471200759A}" type="datetime1">
              <a:rPr lang="en-IN" smtClean="0"/>
              <a:t>25-05-2017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87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BB7B7-7E57-46B1-9AE3-B5018DA4DAA2}" type="datetime1">
              <a:rPr lang="en-IN" smtClean="0"/>
              <a:t>25-05-2017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2223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EB687-E29D-455E-9DBF-9E79C3AC426A}" type="datetime1">
              <a:rPr lang="en-IN" smtClean="0"/>
              <a:t>25-05-2017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001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1D80-10C9-466C-9451-9F49EBC8748C}" type="datetime1">
              <a:rPr lang="en-IN" smtClean="0"/>
              <a:t>25-05-2017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883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757B0-18B5-42BD-9802-0A8A3B790AB3}" type="datetime1">
              <a:rPr lang="en-IN" smtClean="0"/>
              <a:t>25-05-2017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758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332EF-1F39-44D0-8D79-B19C41C91CE3}" type="datetime1">
              <a:rPr lang="en-IN" smtClean="0"/>
              <a:t>25-05-2017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468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9F44B-C7C6-4608-8284-70501A1A928E}" type="datetime1">
              <a:rPr lang="en-IN" smtClean="0"/>
              <a:t>25-05-2017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694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937BD-1240-4002-8A90-051B0C136A53}" type="datetime1">
              <a:rPr lang="en-IN" smtClean="0"/>
              <a:t>25-05-2017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938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7A0AF-5962-46D5-B143-24F1BD1A7382}" type="datetime1">
              <a:rPr lang="en-IN" smtClean="0"/>
              <a:t>25-05-2017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723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748A1-CC2E-4136-BA57-75C32C62DECB}" type="datetime1">
              <a:rPr lang="en-IN" smtClean="0"/>
              <a:t>25-05-2017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11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C880D-D7CC-4C1B-A005-1739B21707C6}" type="datetime1">
              <a:rPr lang="en-IN" smtClean="0"/>
              <a:t>25-05-2017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Vigyan Prasar AI of DST Government of India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5245D-86ED-48B6-B2D3-355EF764EC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067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3600" dirty="0"/>
              <a:t>Approaches to dissemination </a:t>
            </a:r>
            <a:br>
              <a:rPr lang="en-IN" sz="3600" dirty="0"/>
            </a:br>
            <a:r>
              <a:rPr lang="en-IN" sz="3600" dirty="0"/>
              <a:t>of latest technical information </a:t>
            </a:r>
            <a:br>
              <a:rPr lang="en-IN" sz="3600" dirty="0"/>
            </a:br>
            <a:r>
              <a:rPr lang="en-IN" sz="3600" dirty="0"/>
              <a:t>to technicians &amp; enforcement officers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IN" dirty="0"/>
          </a:p>
          <a:p>
            <a:r>
              <a:rPr lang="en-IN" dirty="0" err="1"/>
              <a:t>R.Gopichandran</a:t>
            </a:r>
            <a:r>
              <a:rPr lang="en-IN" dirty="0"/>
              <a:t> </a:t>
            </a:r>
          </a:p>
          <a:p>
            <a:r>
              <a:rPr lang="en-IN" dirty="0"/>
              <a:t>Director Vigyan Prasar </a:t>
            </a:r>
          </a:p>
          <a:p>
            <a:r>
              <a:rPr lang="en-IN" dirty="0"/>
              <a:t>An AI of DST, Government of India.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111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4072" y="597159"/>
            <a:ext cx="8472197" cy="55798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b="1" dirty="0"/>
              <a:t>Goal</a:t>
            </a:r>
            <a:r>
              <a:rPr lang="en-IN" sz="2000" dirty="0"/>
              <a:t> </a:t>
            </a:r>
          </a:p>
          <a:p>
            <a:pPr marL="0" indent="0">
              <a:buNone/>
            </a:pPr>
            <a:r>
              <a:rPr lang="en-IN" sz="2000" dirty="0"/>
              <a:t>Disseminate latest technical information to </a:t>
            </a:r>
          </a:p>
          <a:p>
            <a:pPr lvl="1"/>
            <a:r>
              <a:rPr lang="en-IN" sz="2000" dirty="0"/>
              <a:t>Technicians &amp; </a:t>
            </a:r>
          </a:p>
          <a:p>
            <a:pPr lvl="1"/>
            <a:r>
              <a:rPr lang="en-IN" sz="2000" dirty="0"/>
              <a:t>Enforcement Officers </a:t>
            </a:r>
          </a:p>
          <a:p>
            <a:pPr marL="0" indent="0">
              <a:buNone/>
            </a:pPr>
            <a:r>
              <a:rPr lang="en-IN" sz="2000" b="1" dirty="0"/>
              <a:t>Felt Need: </a:t>
            </a:r>
            <a:r>
              <a:rPr lang="en-IN" sz="2000" dirty="0"/>
              <a:t>Tackle challenges in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000" dirty="0"/>
              <a:t>Accessing information in a timely manner </a:t>
            </a:r>
          </a:p>
          <a:p>
            <a:pPr lvl="1"/>
            <a:r>
              <a:rPr lang="en-IN" sz="2000" dirty="0"/>
              <a:t>Newer information </a:t>
            </a:r>
          </a:p>
          <a:p>
            <a:pPr lvl="1"/>
            <a:r>
              <a:rPr lang="en-IN" sz="2000" dirty="0"/>
              <a:t>Local relevance </a:t>
            </a:r>
          </a:p>
          <a:p>
            <a:pPr lvl="1"/>
            <a:r>
              <a:rPr lang="en-IN" sz="2000" dirty="0"/>
              <a:t>One size does not fit all</a:t>
            </a:r>
          </a:p>
          <a:p>
            <a:pPr lvl="2"/>
            <a:r>
              <a:rPr lang="en-IN" sz="1600" dirty="0"/>
              <a:t>Limited access to streamlined information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000" dirty="0"/>
              <a:t>Delivering it to all </a:t>
            </a:r>
          </a:p>
          <a:p>
            <a:pPr lvl="1"/>
            <a:r>
              <a:rPr lang="en-IN" sz="2000" dirty="0"/>
              <a:t>Reaching the unreached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000" dirty="0"/>
              <a:t>Limited time at hand for implementation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000" dirty="0"/>
              <a:t>Ozone Protection &amp; Climate change link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000" dirty="0"/>
              <a:t>Public Understanding of science </a:t>
            </a:r>
          </a:p>
          <a:p>
            <a:pPr lvl="1"/>
            <a:endParaRPr lang="en-IN" sz="1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915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Three specific objectives of communication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530220"/>
            <a:ext cx="10515600" cy="4963885"/>
          </a:xfrm>
        </p:spPr>
        <p:txBody>
          <a:bodyPr/>
          <a:lstStyle/>
          <a:p>
            <a:r>
              <a:rPr lang="en-IN" dirty="0"/>
              <a:t>1. Awareness </a:t>
            </a:r>
          </a:p>
          <a:p>
            <a:r>
              <a:rPr lang="en-IN" dirty="0"/>
              <a:t>2. Capacities to communicate </a:t>
            </a:r>
          </a:p>
          <a:p>
            <a:r>
              <a:rPr lang="en-IN" dirty="0"/>
              <a:t>3. Engagement </a:t>
            </a:r>
          </a:p>
          <a:p>
            <a:endParaRPr lang="en-IN" dirty="0"/>
          </a:p>
          <a:p>
            <a:r>
              <a:rPr lang="en-IN" dirty="0"/>
              <a:t>Need specific and larger focus on </a:t>
            </a:r>
          </a:p>
          <a:p>
            <a:pPr lvl="2"/>
            <a:r>
              <a:rPr lang="en-IN" dirty="0"/>
              <a:t>Alternatives: Varieties / Performance / Trade names / Labels </a:t>
            </a:r>
          </a:p>
          <a:p>
            <a:pPr lvl="2"/>
            <a:r>
              <a:rPr lang="en-IN" dirty="0"/>
              <a:t>Good practices </a:t>
            </a:r>
          </a:p>
          <a:p>
            <a:pPr lvl="2"/>
            <a:r>
              <a:rPr lang="en-IN" dirty="0"/>
              <a:t>Deadlines </a:t>
            </a:r>
          </a:p>
          <a:p>
            <a:pPr lvl="2"/>
            <a:r>
              <a:rPr lang="en-IN" dirty="0"/>
              <a:t>Availability &amp; access to alternatives </a:t>
            </a:r>
          </a:p>
          <a:p>
            <a:pPr lvl="2"/>
            <a:r>
              <a:rPr lang="en-IN" dirty="0"/>
              <a:t>Incentives </a:t>
            </a:r>
          </a:p>
          <a:p>
            <a:r>
              <a:rPr lang="en-IN" dirty="0"/>
              <a:t>Reality checks on preparedness of stakeholders / barriers </a:t>
            </a:r>
          </a:p>
          <a:p>
            <a:pPr lvl="2"/>
            <a:endParaRPr lang="en-IN" dirty="0"/>
          </a:p>
          <a:p>
            <a:pPr lvl="2"/>
            <a:endParaRPr lang="en-IN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07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en-IN" dirty="0"/>
              <a:t>How best to deliver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380335"/>
              </p:ext>
            </p:extLst>
          </p:nvPr>
        </p:nvGraphicFramePr>
        <p:xfrm>
          <a:off x="838200" y="1614197"/>
          <a:ext cx="10515600" cy="4966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61429733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31809706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63058702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93213729"/>
                    </a:ext>
                  </a:extLst>
                </a:gridCol>
              </a:tblGrid>
              <a:tr h="340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/>
                        <a:t>Integrated IEC strategy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/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/>
                        <a:t>Technicians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dirty="0"/>
                        <a:t>Public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942370"/>
                  </a:ext>
                </a:extLst>
              </a:tr>
              <a:tr h="3406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/>
                        <a:t>ICH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Reality checks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MIS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Fact sheets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Identifiers &amp; their use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Community of Practice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Case examples &amp; learning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Repository of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Tools / techniques that will assist compliance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Knowledge products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Locally adapted expertise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Environmental assessments 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Fact sheets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Hands on programmes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Apps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Remote area focus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Radio / TV programmes 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Meet the Scientist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Hands on tools for UV experience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>
                          <a:solidFill>
                            <a:schemeClr val="bg1"/>
                          </a:solidFill>
                        </a:rPr>
                        <a:t>Focused awareness programmes on the successes STI leadership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IN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604454"/>
                  </a:ext>
                </a:extLst>
              </a:tr>
              <a:tr h="340695"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/>
                        <a:t>Good practices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166711"/>
                  </a:ext>
                </a:extLst>
              </a:tr>
              <a:tr h="851737"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/>
                        <a:t>Alternatives / Performance safeguards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487648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/>
                        <a:t>Availability &amp; access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398609"/>
                  </a:ext>
                </a:extLst>
              </a:tr>
              <a:tr h="340695"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/>
                        <a:t>Case examples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504540"/>
                  </a:ext>
                </a:extLst>
              </a:tr>
              <a:tr h="340695"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/>
                        <a:t>MBIs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793340"/>
                  </a:ext>
                </a:extLst>
              </a:tr>
              <a:tr h="1831918"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600" b="1" dirty="0"/>
                        <a:t>Science / Impacts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651130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1896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5332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IN" dirty="0"/>
              <a:t>Integrated IEC Strategy </a:t>
            </a:r>
            <a:br>
              <a:rPr lang="en-IN" dirty="0"/>
            </a:br>
            <a:r>
              <a:rPr lang="en-IN" dirty="0"/>
              <a:t>Relates to Recently stated indicators of Public Understanding of Science &amp; </a:t>
            </a:r>
            <a:br>
              <a:rPr lang="en-IN" dirty="0"/>
            </a:br>
            <a:r>
              <a:rPr lang="en-IN" dirty="0"/>
              <a:t>Science Culture </a:t>
            </a:r>
            <a:br>
              <a:rPr lang="en-IN" dirty="0"/>
            </a:br>
            <a:br>
              <a:rPr lang="en-IN" dirty="0"/>
            </a:br>
            <a:r>
              <a:rPr lang="en-IN" dirty="0"/>
              <a:t>MP KA SDGs.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Vigyan Prasar AI of DST Government of India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245D-86ED-48B6-B2D3-355EF764ECB3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1711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263</Words>
  <Application>Microsoft Office PowerPoint</Application>
  <PresentationFormat>Widescreen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Approaches to dissemination  of latest technical information  to technicians &amp; enforcement officers </vt:lpstr>
      <vt:lpstr>PowerPoint Presentation</vt:lpstr>
      <vt:lpstr>Three specific objectives of communication </vt:lpstr>
      <vt:lpstr>How best to deliver </vt:lpstr>
      <vt:lpstr>Integrated IEC Strategy  Relates to Recently stated indicators of Public Understanding of Science &amp;  Science Culture   MP KA SDGs.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Approaches to dissemination  of latest technical information  to technicians &amp; enforcement officers</dc:title>
  <dc:creator>R Gopichandran</dc:creator>
  <cp:lastModifiedBy>R Gopichandran</cp:lastModifiedBy>
  <cp:revision>11</cp:revision>
  <dcterms:created xsi:type="dcterms:W3CDTF">2017-05-25T09:05:56Z</dcterms:created>
  <dcterms:modified xsi:type="dcterms:W3CDTF">2017-05-25T09:36:33Z</dcterms:modified>
</cp:coreProperties>
</file>