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19" r:id="rId1"/>
  </p:sldMasterIdLst>
  <p:notesMasterIdLst>
    <p:notesMasterId r:id="rId11"/>
  </p:notesMasterIdLst>
  <p:handoutMasterIdLst>
    <p:handoutMasterId r:id="rId12"/>
  </p:handoutMasterIdLst>
  <p:sldIdLst>
    <p:sldId id="566" r:id="rId2"/>
    <p:sldId id="581" r:id="rId3"/>
    <p:sldId id="593" r:id="rId4"/>
    <p:sldId id="594" r:id="rId5"/>
    <p:sldId id="582" r:id="rId6"/>
    <p:sldId id="591" r:id="rId7"/>
    <p:sldId id="577" r:id="rId8"/>
    <p:sldId id="592" r:id="rId9"/>
    <p:sldId id="578" r:id="rId10"/>
  </p:sldIdLst>
  <p:sldSz cx="9906000" cy="6858000" type="A4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0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6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66FF"/>
    <a:srgbClr val="7EDC94"/>
    <a:srgbClr val="C63AC6"/>
    <a:srgbClr val="B6F9B1"/>
    <a:srgbClr val="CCFF66"/>
    <a:srgbClr val="FFFFCC"/>
    <a:srgbClr val="333333"/>
    <a:srgbClr val="80808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5" autoAdjust="0"/>
    <p:restoredTop sz="92189" autoAdjust="0"/>
  </p:normalViewPr>
  <p:slideViewPr>
    <p:cSldViewPr>
      <p:cViewPr varScale="1">
        <p:scale>
          <a:sx n="100" d="100"/>
          <a:sy n="100" d="100"/>
        </p:scale>
        <p:origin x="-1134" y="-72"/>
      </p:cViewPr>
      <p:guideLst>
        <p:guide orient="horz" pos="2160"/>
        <p:guide pos="30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62" y="-72"/>
      </p:cViewPr>
      <p:guideLst>
        <p:guide orient="horz" pos="3106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EDE1FF-C719-4967-9EF3-4A92F0B2123A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12F7EF-6E7F-4D33-9117-9D695A3B19CF}">
      <dgm:prSet phldrT="[Text]"/>
      <dgm:spPr/>
      <dgm:t>
        <a:bodyPr/>
        <a:lstStyle/>
        <a:p>
          <a:r>
            <a:rPr lang="en-US" b="1" dirty="0" smtClean="0"/>
            <a:t>E-mail</a:t>
          </a:r>
          <a:endParaRPr lang="en-US" b="1" dirty="0"/>
        </a:p>
      </dgm:t>
    </dgm:pt>
    <dgm:pt modelId="{DE5CC92E-0666-42A9-AA1F-402F85755767}" type="parTrans" cxnId="{86D9912A-0447-44F2-9E4B-7C1E31F837D7}">
      <dgm:prSet/>
      <dgm:spPr/>
      <dgm:t>
        <a:bodyPr/>
        <a:lstStyle/>
        <a:p>
          <a:endParaRPr lang="en-US" b="1"/>
        </a:p>
      </dgm:t>
    </dgm:pt>
    <dgm:pt modelId="{6DD3EE42-B5B9-4E8E-B152-2F3642768702}" type="sibTrans" cxnId="{86D9912A-0447-44F2-9E4B-7C1E31F837D7}">
      <dgm:prSet/>
      <dgm:spPr/>
      <dgm:t>
        <a:bodyPr/>
        <a:lstStyle/>
        <a:p>
          <a:r>
            <a:rPr lang="en-US" b="1" dirty="0" smtClean="0"/>
            <a:t>Telephone / Skype</a:t>
          </a:r>
          <a:endParaRPr lang="en-US" b="1" dirty="0"/>
        </a:p>
      </dgm:t>
    </dgm:pt>
    <dgm:pt modelId="{C7F9E2E1-FEEE-4A00-8E26-30C4966EC636}">
      <dgm:prSet phldrT="[Text]"/>
      <dgm:spPr/>
      <dgm:t>
        <a:bodyPr/>
        <a:lstStyle/>
        <a:p>
          <a:r>
            <a:rPr lang="en-US" b="1" dirty="0" smtClean="0"/>
            <a:t>Country Mission</a:t>
          </a:r>
          <a:endParaRPr lang="en-US" b="1" dirty="0"/>
        </a:p>
      </dgm:t>
    </dgm:pt>
    <dgm:pt modelId="{D765A33E-DCE8-4C2C-92C4-D7EBAD0A953D}" type="parTrans" cxnId="{D0944973-4FD1-4D9C-A869-3E317651A2E4}">
      <dgm:prSet/>
      <dgm:spPr/>
      <dgm:t>
        <a:bodyPr/>
        <a:lstStyle/>
        <a:p>
          <a:endParaRPr lang="en-US" b="1"/>
        </a:p>
      </dgm:t>
    </dgm:pt>
    <dgm:pt modelId="{F2CA17EC-7239-473F-86AE-4CD1B2571B1E}" type="sibTrans" cxnId="{D0944973-4FD1-4D9C-A869-3E317651A2E4}">
      <dgm:prSet/>
      <dgm:spPr/>
      <dgm:t>
        <a:bodyPr/>
        <a:lstStyle/>
        <a:p>
          <a:r>
            <a:rPr lang="en-US" b="1" dirty="0" smtClean="0"/>
            <a:t>South-South Cooperation</a:t>
          </a:r>
          <a:endParaRPr lang="en-US" b="1" dirty="0"/>
        </a:p>
      </dgm:t>
    </dgm:pt>
    <dgm:pt modelId="{86C60284-AF9C-47F8-9D2D-8580A11635B4}">
      <dgm:prSet phldrT="[Text]"/>
      <dgm:spPr/>
      <dgm:t>
        <a:bodyPr/>
        <a:lstStyle/>
        <a:p>
          <a:r>
            <a:rPr lang="en-US" b="1" dirty="0" smtClean="0"/>
            <a:t>Etc.</a:t>
          </a:r>
          <a:endParaRPr lang="en-US" b="1" dirty="0"/>
        </a:p>
      </dgm:t>
    </dgm:pt>
    <dgm:pt modelId="{EFAFEEF2-0CC7-4888-8AF5-40127042A73B}" type="parTrans" cxnId="{A53E6E66-075D-40E5-BA4E-40ADC0394BDD}">
      <dgm:prSet/>
      <dgm:spPr/>
      <dgm:t>
        <a:bodyPr/>
        <a:lstStyle/>
        <a:p>
          <a:endParaRPr lang="en-US" b="1"/>
        </a:p>
      </dgm:t>
    </dgm:pt>
    <dgm:pt modelId="{F2C5547E-D08A-4263-BC80-6936529B0225}" type="sibTrans" cxnId="{A53E6E66-075D-40E5-BA4E-40ADC0394BDD}">
      <dgm:prSet/>
      <dgm:spPr/>
      <dgm:t>
        <a:bodyPr/>
        <a:lstStyle/>
        <a:p>
          <a:r>
            <a:rPr lang="en-US" b="1" dirty="0" smtClean="0"/>
            <a:t>Meeting / Workshop</a:t>
          </a:r>
          <a:endParaRPr lang="en-US" b="1" dirty="0"/>
        </a:p>
      </dgm:t>
    </dgm:pt>
    <dgm:pt modelId="{5F752640-0EB2-45CA-96FB-D76BAE43BF46}" type="pres">
      <dgm:prSet presAssocID="{C4EDE1FF-C719-4967-9EF3-4A92F0B2123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F5DF37-2C3B-4944-884D-3F80999F5B68}" type="pres">
      <dgm:prSet presAssocID="{BB12F7EF-6E7F-4D33-9117-9D695A3B19CF}" presName="composite" presStyleCnt="0"/>
      <dgm:spPr/>
    </dgm:pt>
    <dgm:pt modelId="{46595547-9E43-4D02-85E6-21922A1E8867}" type="pres">
      <dgm:prSet presAssocID="{BB12F7EF-6E7F-4D33-9117-9D695A3B19C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0A91B-1EF9-4AFA-85C5-50E409454DC7}" type="pres">
      <dgm:prSet presAssocID="{BB12F7EF-6E7F-4D33-9117-9D695A3B19C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24AAC-3E07-49B0-9402-6526D105ABD8}" type="pres">
      <dgm:prSet presAssocID="{BB12F7EF-6E7F-4D33-9117-9D695A3B19CF}" presName="BalanceSpacing" presStyleCnt="0"/>
      <dgm:spPr/>
    </dgm:pt>
    <dgm:pt modelId="{63D0E3AF-4FFF-4E76-91EB-1834DB1E5446}" type="pres">
      <dgm:prSet presAssocID="{BB12F7EF-6E7F-4D33-9117-9D695A3B19CF}" presName="BalanceSpacing1" presStyleCnt="0"/>
      <dgm:spPr/>
    </dgm:pt>
    <dgm:pt modelId="{1C02D62C-4843-4FB3-A50D-8CADA412D414}" type="pres">
      <dgm:prSet presAssocID="{6DD3EE42-B5B9-4E8E-B152-2F3642768702}" presName="Accent1Text" presStyleLbl="node1" presStyleIdx="1" presStyleCnt="6"/>
      <dgm:spPr/>
      <dgm:t>
        <a:bodyPr/>
        <a:lstStyle/>
        <a:p>
          <a:endParaRPr lang="en-US"/>
        </a:p>
      </dgm:t>
    </dgm:pt>
    <dgm:pt modelId="{6A5EC6CB-C41B-4FA9-8528-A769830291D6}" type="pres">
      <dgm:prSet presAssocID="{6DD3EE42-B5B9-4E8E-B152-2F3642768702}" presName="spaceBetweenRectangles" presStyleCnt="0"/>
      <dgm:spPr/>
    </dgm:pt>
    <dgm:pt modelId="{AAB46171-2472-4989-B341-7117928F67FE}" type="pres">
      <dgm:prSet presAssocID="{C7F9E2E1-FEEE-4A00-8E26-30C4966EC636}" presName="composite" presStyleCnt="0"/>
      <dgm:spPr/>
    </dgm:pt>
    <dgm:pt modelId="{C5915A6A-F4CB-46EE-AB84-C11DC77023BE}" type="pres">
      <dgm:prSet presAssocID="{C7F9E2E1-FEEE-4A00-8E26-30C4966EC63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3FE17-9410-4AEC-9E4B-575AFED46D56}" type="pres">
      <dgm:prSet presAssocID="{C7F9E2E1-FEEE-4A00-8E26-30C4966EC63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90E19-6F5C-4D60-9AEB-1352C6A2B2D6}" type="pres">
      <dgm:prSet presAssocID="{C7F9E2E1-FEEE-4A00-8E26-30C4966EC636}" presName="BalanceSpacing" presStyleCnt="0"/>
      <dgm:spPr/>
    </dgm:pt>
    <dgm:pt modelId="{09122BDB-2022-4002-9ED9-3CD946A09B28}" type="pres">
      <dgm:prSet presAssocID="{C7F9E2E1-FEEE-4A00-8E26-30C4966EC636}" presName="BalanceSpacing1" presStyleCnt="0"/>
      <dgm:spPr/>
    </dgm:pt>
    <dgm:pt modelId="{226361D2-C63C-4463-A121-FF9047E3CF98}" type="pres">
      <dgm:prSet presAssocID="{F2CA17EC-7239-473F-86AE-4CD1B2571B1E}" presName="Accent1Text" presStyleLbl="node1" presStyleIdx="3" presStyleCnt="6"/>
      <dgm:spPr/>
      <dgm:t>
        <a:bodyPr/>
        <a:lstStyle/>
        <a:p>
          <a:endParaRPr lang="en-US"/>
        </a:p>
      </dgm:t>
    </dgm:pt>
    <dgm:pt modelId="{710A2982-70C7-499C-9CDF-7C036CDBD7E8}" type="pres">
      <dgm:prSet presAssocID="{F2CA17EC-7239-473F-86AE-4CD1B2571B1E}" presName="spaceBetweenRectangles" presStyleCnt="0"/>
      <dgm:spPr/>
    </dgm:pt>
    <dgm:pt modelId="{F42008E8-7DEA-4A9B-B805-62337EE2D711}" type="pres">
      <dgm:prSet presAssocID="{86C60284-AF9C-47F8-9D2D-8580A11635B4}" presName="composite" presStyleCnt="0"/>
      <dgm:spPr/>
    </dgm:pt>
    <dgm:pt modelId="{DD4DFD16-86AD-432E-8C61-2B4C9673E284}" type="pres">
      <dgm:prSet presAssocID="{86C60284-AF9C-47F8-9D2D-8580A11635B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4DC1F-C478-4FDE-AC5D-7010F557A388}" type="pres">
      <dgm:prSet presAssocID="{86C60284-AF9C-47F8-9D2D-8580A11635B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CA8C1-EAAB-4DF4-B369-F5C4A9C7AF15}" type="pres">
      <dgm:prSet presAssocID="{86C60284-AF9C-47F8-9D2D-8580A11635B4}" presName="BalanceSpacing" presStyleCnt="0"/>
      <dgm:spPr/>
    </dgm:pt>
    <dgm:pt modelId="{3213F6E5-88BC-46C2-8399-662A364AE1D9}" type="pres">
      <dgm:prSet presAssocID="{86C60284-AF9C-47F8-9D2D-8580A11635B4}" presName="BalanceSpacing1" presStyleCnt="0"/>
      <dgm:spPr/>
    </dgm:pt>
    <dgm:pt modelId="{72EAEA1F-8519-492A-B72C-8D1710FAFFB1}" type="pres">
      <dgm:prSet presAssocID="{F2C5547E-D08A-4263-BC80-6936529B0225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B22CFE04-29EE-4C55-B049-FF56817E9935}" type="presOf" srcId="{F2C5547E-D08A-4263-BC80-6936529B0225}" destId="{72EAEA1F-8519-492A-B72C-8D1710FAFFB1}" srcOrd="0" destOrd="0" presId="urn:microsoft.com/office/officeart/2008/layout/AlternatingHexagons"/>
    <dgm:cxn modelId="{A53E6E66-075D-40E5-BA4E-40ADC0394BDD}" srcId="{C4EDE1FF-C719-4967-9EF3-4A92F0B2123A}" destId="{86C60284-AF9C-47F8-9D2D-8580A11635B4}" srcOrd="2" destOrd="0" parTransId="{EFAFEEF2-0CC7-4888-8AF5-40127042A73B}" sibTransId="{F2C5547E-D08A-4263-BC80-6936529B0225}"/>
    <dgm:cxn modelId="{D0944973-4FD1-4D9C-A869-3E317651A2E4}" srcId="{C4EDE1FF-C719-4967-9EF3-4A92F0B2123A}" destId="{C7F9E2E1-FEEE-4A00-8E26-30C4966EC636}" srcOrd="1" destOrd="0" parTransId="{D765A33E-DCE8-4C2C-92C4-D7EBAD0A953D}" sibTransId="{F2CA17EC-7239-473F-86AE-4CD1B2571B1E}"/>
    <dgm:cxn modelId="{0CAA7CC6-1EBE-4729-89C6-8198F6D5FCBA}" type="presOf" srcId="{6DD3EE42-B5B9-4E8E-B152-2F3642768702}" destId="{1C02D62C-4843-4FB3-A50D-8CADA412D414}" srcOrd="0" destOrd="0" presId="urn:microsoft.com/office/officeart/2008/layout/AlternatingHexagons"/>
    <dgm:cxn modelId="{D00B030B-705D-4A20-A578-F2908BF0761C}" type="presOf" srcId="{F2CA17EC-7239-473F-86AE-4CD1B2571B1E}" destId="{226361D2-C63C-4463-A121-FF9047E3CF98}" srcOrd="0" destOrd="0" presId="urn:microsoft.com/office/officeart/2008/layout/AlternatingHexagons"/>
    <dgm:cxn modelId="{86D9912A-0447-44F2-9E4B-7C1E31F837D7}" srcId="{C4EDE1FF-C719-4967-9EF3-4A92F0B2123A}" destId="{BB12F7EF-6E7F-4D33-9117-9D695A3B19CF}" srcOrd="0" destOrd="0" parTransId="{DE5CC92E-0666-42A9-AA1F-402F85755767}" sibTransId="{6DD3EE42-B5B9-4E8E-B152-2F3642768702}"/>
    <dgm:cxn modelId="{3963287A-9814-4FE0-99CF-218C6FC6913D}" type="presOf" srcId="{BB12F7EF-6E7F-4D33-9117-9D695A3B19CF}" destId="{46595547-9E43-4D02-85E6-21922A1E8867}" srcOrd="0" destOrd="0" presId="urn:microsoft.com/office/officeart/2008/layout/AlternatingHexagons"/>
    <dgm:cxn modelId="{41C489AC-3B1B-4DB6-8C8F-63578BF1BC1C}" type="presOf" srcId="{C7F9E2E1-FEEE-4A00-8E26-30C4966EC636}" destId="{C5915A6A-F4CB-46EE-AB84-C11DC77023BE}" srcOrd="0" destOrd="0" presId="urn:microsoft.com/office/officeart/2008/layout/AlternatingHexagons"/>
    <dgm:cxn modelId="{6B19777C-9F65-4D70-B175-F6B2382E086B}" type="presOf" srcId="{86C60284-AF9C-47F8-9D2D-8580A11635B4}" destId="{DD4DFD16-86AD-432E-8C61-2B4C9673E284}" srcOrd="0" destOrd="0" presId="urn:microsoft.com/office/officeart/2008/layout/AlternatingHexagons"/>
    <dgm:cxn modelId="{4E1760CF-D676-4253-92BA-EA52C91879F1}" type="presOf" srcId="{C4EDE1FF-C719-4967-9EF3-4A92F0B2123A}" destId="{5F752640-0EB2-45CA-96FB-D76BAE43BF46}" srcOrd="0" destOrd="0" presId="urn:microsoft.com/office/officeart/2008/layout/AlternatingHexagons"/>
    <dgm:cxn modelId="{F0CF6126-5B70-41D4-A686-EB639F44FB98}" type="presParOf" srcId="{5F752640-0EB2-45CA-96FB-D76BAE43BF46}" destId="{54F5DF37-2C3B-4944-884D-3F80999F5B68}" srcOrd="0" destOrd="0" presId="urn:microsoft.com/office/officeart/2008/layout/AlternatingHexagons"/>
    <dgm:cxn modelId="{EAB2BB07-03CD-4947-B47E-63EC1994D57C}" type="presParOf" srcId="{54F5DF37-2C3B-4944-884D-3F80999F5B68}" destId="{46595547-9E43-4D02-85E6-21922A1E8867}" srcOrd="0" destOrd="0" presId="urn:microsoft.com/office/officeart/2008/layout/AlternatingHexagons"/>
    <dgm:cxn modelId="{9436FA17-FE05-4F4C-B708-8D39EF684FFB}" type="presParOf" srcId="{54F5DF37-2C3B-4944-884D-3F80999F5B68}" destId="{C3F0A91B-1EF9-4AFA-85C5-50E409454DC7}" srcOrd="1" destOrd="0" presId="urn:microsoft.com/office/officeart/2008/layout/AlternatingHexagons"/>
    <dgm:cxn modelId="{760A6B8A-27E5-44C6-9F3E-FEFD6A270BA0}" type="presParOf" srcId="{54F5DF37-2C3B-4944-884D-3F80999F5B68}" destId="{EDF24AAC-3E07-49B0-9402-6526D105ABD8}" srcOrd="2" destOrd="0" presId="urn:microsoft.com/office/officeart/2008/layout/AlternatingHexagons"/>
    <dgm:cxn modelId="{BF779DC7-1659-4EA8-86CB-3DC5AA9B9339}" type="presParOf" srcId="{54F5DF37-2C3B-4944-884D-3F80999F5B68}" destId="{63D0E3AF-4FFF-4E76-91EB-1834DB1E5446}" srcOrd="3" destOrd="0" presId="urn:microsoft.com/office/officeart/2008/layout/AlternatingHexagons"/>
    <dgm:cxn modelId="{0C6E3692-A387-49EB-91AC-586A6972A457}" type="presParOf" srcId="{54F5DF37-2C3B-4944-884D-3F80999F5B68}" destId="{1C02D62C-4843-4FB3-A50D-8CADA412D414}" srcOrd="4" destOrd="0" presId="urn:microsoft.com/office/officeart/2008/layout/AlternatingHexagons"/>
    <dgm:cxn modelId="{28E6FC83-C20A-4918-B0A1-35EEC4B640BC}" type="presParOf" srcId="{5F752640-0EB2-45CA-96FB-D76BAE43BF46}" destId="{6A5EC6CB-C41B-4FA9-8528-A769830291D6}" srcOrd="1" destOrd="0" presId="urn:microsoft.com/office/officeart/2008/layout/AlternatingHexagons"/>
    <dgm:cxn modelId="{2432EFB1-9689-46D8-A6C1-33AFD16E5008}" type="presParOf" srcId="{5F752640-0EB2-45CA-96FB-D76BAE43BF46}" destId="{AAB46171-2472-4989-B341-7117928F67FE}" srcOrd="2" destOrd="0" presId="urn:microsoft.com/office/officeart/2008/layout/AlternatingHexagons"/>
    <dgm:cxn modelId="{3C48467C-8253-4FC2-BB75-7FE0E5204EF1}" type="presParOf" srcId="{AAB46171-2472-4989-B341-7117928F67FE}" destId="{C5915A6A-F4CB-46EE-AB84-C11DC77023BE}" srcOrd="0" destOrd="0" presId="urn:microsoft.com/office/officeart/2008/layout/AlternatingHexagons"/>
    <dgm:cxn modelId="{6C5A327A-E744-420D-9EDA-7DF08A097087}" type="presParOf" srcId="{AAB46171-2472-4989-B341-7117928F67FE}" destId="{5193FE17-9410-4AEC-9E4B-575AFED46D56}" srcOrd="1" destOrd="0" presId="urn:microsoft.com/office/officeart/2008/layout/AlternatingHexagons"/>
    <dgm:cxn modelId="{437B34DC-9137-4F0E-B402-C1932A0EB89D}" type="presParOf" srcId="{AAB46171-2472-4989-B341-7117928F67FE}" destId="{41790E19-6F5C-4D60-9AEB-1352C6A2B2D6}" srcOrd="2" destOrd="0" presId="urn:microsoft.com/office/officeart/2008/layout/AlternatingHexagons"/>
    <dgm:cxn modelId="{5ABADEF3-86C3-479F-9FC7-35D59C2483AC}" type="presParOf" srcId="{AAB46171-2472-4989-B341-7117928F67FE}" destId="{09122BDB-2022-4002-9ED9-3CD946A09B28}" srcOrd="3" destOrd="0" presId="urn:microsoft.com/office/officeart/2008/layout/AlternatingHexagons"/>
    <dgm:cxn modelId="{C94CB0A2-2A23-4E48-9EB8-D16166314AC7}" type="presParOf" srcId="{AAB46171-2472-4989-B341-7117928F67FE}" destId="{226361D2-C63C-4463-A121-FF9047E3CF98}" srcOrd="4" destOrd="0" presId="urn:microsoft.com/office/officeart/2008/layout/AlternatingHexagons"/>
    <dgm:cxn modelId="{C22F5B6D-E8C3-4C41-AD93-CD5F357C2232}" type="presParOf" srcId="{5F752640-0EB2-45CA-96FB-D76BAE43BF46}" destId="{710A2982-70C7-499C-9CDF-7C036CDBD7E8}" srcOrd="3" destOrd="0" presId="urn:microsoft.com/office/officeart/2008/layout/AlternatingHexagons"/>
    <dgm:cxn modelId="{3E96AC76-CDB4-49D7-8493-024175B04642}" type="presParOf" srcId="{5F752640-0EB2-45CA-96FB-D76BAE43BF46}" destId="{F42008E8-7DEA-4A9B-B805-62337EE2D711}" srcOrd="4" destOrd="0" presId="urn:microsoft.com/office/officeart/2008/layout/AlternatingHexagons"/>
    <dgm:cxn modelId="{7BFF4C06-7081-4E77-9C01-F71DD463674E}" type="presParOf" srcId="{F42008E8-7DEA-4A9B-B805-62337EE2D711}" destId="{DD4DFD16-86AD-432E-8C61-2B4C9673E284}" srcOrd="0" destOrd="0" presId="urn:microsoft.com/office/officeart/2008/layout/AlternatingHexagons"/>
    <dgm:cxn modelId="{406CFA3D-3AFD-4ECF-B290-CF9B24D12745}" type="presParOf" srcId="{F42008E8-7DEA-4A9B-B805-62337EE2D711}" destId="{8D54DC1F-C478-4FDE-AC5D-7010F557A388}" srcOrd="1" destOrd="0" presId="urn:microsoft.com/office/officeart/2008/layout/AlternatingHexagons"/>
    <dgm:cxn modelId="{E2D9A0FD-F145-468D-B909-4B1B11056D64}" type="presParOf" srcId="{F42008E8-7DEA-4A9B-B805-62337EE2D711}" destId="{5CFCA8C1-EAAB-4DF4-B369-F5C4A9C7AF15}" srcOrd="2" destOrd="0" presId="urn:microsoft.com/office/officeart/2008/layout/AlternatingHexagons"/>
    <dgm:cxn modelId="{192E2C37-1683-456E-A945-E1CB7F7FE021}" type="presParOf" srcId="{F42008E8-7DEA-4A9B-B805-62337EE2D711}" destId="{3213F6E5-88BC-46C2-8399-662A364AE1D9}" srcOrd="3" destOrd="0" presId="urn:microsoft.com/office/officeart/2008/layout/AlternatingHexagons"/>
    <dgm:cxn modelId="{30600A88-2DC5-4E63-A427-5A88D731E12F}" type="presParOf" srcId="{F42008E8-7DEA-4A9B-B805-62337EE2D711}" destId="{72EAEA1F-8519-492A-B72C-8D1710FAFFB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D7A3AB-FAB9-4FC3-8135-60403CC4FF8D}" type="doc">
      <dgm:prSet loTypeId="urn:microsoft.com/office/officeart/2005/8/layout/radial5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7853A1F8-37F8-47ED-A311-F01767D2548B}">
      <dgm:prSet phldrT="[Text]"/>
      <dgm:spPr/>
      <dgm:t>
        <a:bodyPr/>
        <a:lstStyle/>
        <a:p>
          <a:r>
            <a:rPr lang="en-US" b="1" dirty="0" smtClean="0"/>
            <a:t>CAP Service 2016</a:t>
          </a:r>
          <a:endParaRPr lang="en-US" b="1" dirty="0"/>
        </a:p>
      </dgm:t>
    </dgm:pt>
    <dgm:pt modelId="{1D6EBD73-110E-465C-8EB5-8ED5A24AA4B3}" type="parTrans" cxnId="{5921754C-E045-488E-B9C5-876E4F7DB7C1}">
      <dgm:prSet/>
      <dgm:spPr/>
      <dgm:t>
        <a:bodyPr/>
        <a:lstStyle/>
        <a:p>
          <a:endParaRPr lang="en-US" b="1"/>
        </a:p>
      </dgm:t>
    </dgm:pt>
    <dgm:pt modelId="{4940BEC6-3AFB-4ABC-9816-33F820212C19}" type="sibTrans" cxnId="{5921754C-E045-488E-B9C5-876E4F7DB7C1}">
      <dgm:prSet/>
      <dgm:spPr/>
      <dgm:t>
        <a:bodyPr/>
        <a:lstStyle/>
        <a:p>
          <a:endParaRPr lang="en-US" b="1"/>
        </a:p>
      </dgm:t>
    </dgm:pt>
    <dgm:pt modelId="{88A145F2-BA5E-4166-88E5-84134EBF309D}">
      <dgm:prSet phldrT="[Text]"/>
      <dgm:spPr/>
      <dgm:t>
        <a:bodyPr/>
        <a:lstStyle/>
        <a:p>
          <a:r>
            <a:rPr lang="en-US" b="1" dirty="0" smtClean="0"/>
            <a:t>Network &amp; Thematic Meeting</a:t>
          </a:r>
          <a:endParaRPr lang="en-US" b="1" dirty="0"/>
        </a:p>
      </dgm:t>
    </dgm:pt>
    <dgm:pt modelId="{F0D07782-F2D2-4F1B-80AC-9821137B768C}" type="parTrans" cxnId="{DBFFD918-EC70-466A-A49E-2381DDB9A9AC}">
      <dgm:prSet/>
      <dgm:spPr/>
      <dgm:t>
        <a:bodyPr/>
        <a:lstStyle/>
        <a:p>
          <a:endParaRPr lang="en-US" b="1"/>
        </a:p>
      </dgm:t>
    </dgm:pt>
    <dgm:pt modelId="{C2B13D52-C12B-4A61-AEF5-F43053B456BE}" type="sibTrans" cxnId="{DBFFD918-EC70-466A-A49E-2381DDB9A9AC}">
      <dgm:prSet/>
      <dgm:spPr/>
      <dgm:t>
        <a:bodyPr/>
        <a:lstStyle/>
        <a:p>
          <a:endParaRPr lang="en-US" b="1"/>
        </a:p>
      </dgm:t>
    </dgm:pt>
    <dgm:pt modelId="{C917F4F1-F9EB-45AA-A198-0333CA5D2DC7}">
      <dgm:prSet phldrT="[Text]"/>
      <dgm:spPr/>
      <dgm:t>
        <a:bodyPr/>
        <a:lstStyle/>
        <a:p>
          <a:r>
            <a:rPr lang="en-US" b="1" dirty="0" smtClean="0"/>
            <a:t>Compliance monitoring</a:t>
          </a:r>
          <a:endParaRPr lang="en-US" b="1" dirty="0"/>
        </a:p>
      </dgm:t>
    </dgm:pt>
    <dgm:pt modelId="{3DE9D0C4-DC1E-40B5-B2ED-35D7FB83E966}" type="parTrans" cxnId="{9036D1F9-BE56-4328-BD4A-08870EE4B04E}">
      <dgm:prSet/>
      <dgm:spPr/>
      <dgm:t>
        <a:bodyPr/>
        <a:lstStyle/>
        <a:p>
          <a:endParaRPr lang="en-US" b="1"/>
        </a:p>
      </dgm:t>
    </dgm:pt>
    <dgm:pt modelId="{6627B51C-B15E-49E1-A153-8CEE802CCC50}" type="sibTrans" cxnId="{9036D1F9-BE56-4328-BD4A-08870EE4B04E}">
      <dgm:prSet/>
      <dgm:spPr/>
      <dgm:t>
        <a:bodyPr/>
        <a:lstStyle/>
        <a:p>
          <a:endParaRPr lang="en-US" b="1"/>
        </a:p>
      </dgm:t>
    </dgm:pt>
    <dgm:pt modelId="{8CEA0D64-97A6-4844-A6B6-AA64A3944105}">
      <dgm:prSet phldrT="[Text]"/>
      <dgm:spPr/>
      <dgm:t>
        <a:bodyPr/>
        <a:lstStyle/>
        <a:p>
          <a:r>
            <a:rPr lang="en-US" b="1" dirty="0" smtClean="0"/>
            <a:t>Policy Support</a:t>
          </a:r>
          <a:endParaRPr lang="en-US" b="1" dirty="0"/>
        </a:p>
      </dgm:t>
    </dgm:pt>
    <dgm:pt modelId="{6BD06617-C2D6-4AC0-A883-884A0319E4AE}" type="parTrans" cxnId="{B5749914-24B6-4C7D-8AA9-575238D1446B}">
      <dgm:prSet/>
      <dgm:spPr/>
      <dgm:t>
        <a:bodyPr/>
        <a:lstStyle/>
        <a:p>
          <a:endParaRPr lang="en-US" b="1"/>
        </a:p>
      </dgm:t>
    </dgm:pt>
    <dgm:pt modelId="{D50344EE-A134-4F7E-9ABE-C2193080A0B3}" type="sibTrans" cxnId="{B5749914-24B6-4C7D-8AA9-575238D1446B}">
      <dgm:prSet/>
      <dgm:spPr/>
      <dgm:t>
        <a:bodyPr/>
        <a:lstStyle/>
        <a:p>
          <a:endParaRPr lang="en-US" b="1"/>
        </a:p>
      </dgm:t>
    </dgm:pt>
    <dgm:pt modelId="{96D8848F-972D-4900-8552-C28268FD4600}">
      <dgm:prSet phldrT="[Text]"/>
      <dgm:spPr/>
      <dgm:t>
        <a:bodyPr/>
        <a:lstStyle/>
        <a:p>
          <a:r>
            <a:rPr lang="en-US" b="1" dirty="0" smtClean="0"/>
            <a:t>Technical Assistance</a:t>
          </a:r>
          <a:endParaRPr lang="en-US" b="1" dirty="0"/>
        </a:p>
      </dgm:t>
    </dgm:pt>
    <dgm:pt modelId="{21132551-28D6-4FD0-AD80-DFF97E6640F4}" type="parTrans" cxnId="{A289194A-CE50-44F2-8AD2-44410CCBFD3A}">
      <dgm:prSet/>
      <dgm:spPr/>
      <dgm:t>
        <a:bodyPr/>
        <a:lstStyle/>
        <a:p>
          <a:endParaRPr lang="en-US" b="1"/>
        </a:p>
      </dgm:t>
    </dgm:pt>
    <dgm:pt modelId="{3EBEA4D7-43F3-493A-90B9-0093DF1FD47D}" type="sibTrans" cxnId="{A289194A-CE50-44F2-8AD2-44410CCBFD3A}">
      <dgm:prSet/>
      <dgm:spPr/>
      <dgm:t>
        <a:bodyPr/>
        <a:lstStyle/>
        <a:p>
          <a:endParaRPr lang="en-US" b="1"/>
        </a:p>
      </dgm:t>
    </dgm:pt>
    <dgm:pt modelId="{E8AF585B-9ECB-4EBF-9445-6E7F69456BE3}">
      <dgm:prSet/>
      <dgm:spPr/>
      <dgm:t>
        <a:bodyPr/>
        <a:lstStyle/>
        <a:p>
          <a:r>
            <a:rPr lang="en-US" b="1" dirty="0" smtClean="0"/>
            <a:t>Data Reporting</a:t>
          </a:r>
          <a:endParaRPr lang="en-US" b="1" dirty="0"/>
        </a:p>
      </dgm:t>
    </dgm:pt>
    <dgm:pt modelId="{60113E9D-22FC-4369-BAC5-8FFA82028E94}" type="parTrans" cxnId="{839F43DA-9B77-4366-8F21-F70CAC07D497}">
      <dgm:prSet/>
      <dgm:spPr/>
      <dgm:t>
        <a:bodyPr/>
        <a:lstStyle/>
        <a:p>
          <a:endParaRPr lang="en-US" b="1"/>
        </a:p>
      </dgm:t>
    </dgm:pt>
    <dgm:pt modelId="{AD8AABBA-2769-432D-AA7A-9AE38725307C}" type="sibTrans" cxnId="{839F43DA-9B77-4366-8F21-F70CAC07D497}">
      <dgm:prSet/>
      <dgm:spPr/>
      <dgm:t>
        <a:bodyPr/>
        <a:lstStyle/>
        <a:p>
          <a:endParaRPr lang="en-US" b="1"/>
        </a:p>
      </dgm:t>
    </dgm:pt>
    <dgm:pt modelId="{6CFF41BC-58A9-4495-930B-05FCD7261C79}">
      <dgm:prSet/>
      <dgm:spPr/>
      <dgm:t>
        <a:bodyPr/>
        <a:lstStyle/>
        <a:p>
          <a:r>
            <a:rPr lang="en-US" b="1" dirty="0" smtClean="0"/>
            <a:t>Awareness and Information</a:t>
          </a:r>
          <a:endParaRPr lang="en-US" b="1" dirty="0"/>
        </a:p>
      </dgm:t>
    </dgm:pt>
    <dgm:pt modelId="{8C3E717C-92FA-4B5B-A920-25481BBCCE71}" type="parTrans" cxnId="{F7EFF103-C140-4D7C-A33F-4F81BCD34F7C}">
      <dgm:prSet/>
      <dgm:spPr/>
      <dgm:t>
        <a:bodyPr/>
        <a:lstStyle/>
        <a:p>
          <a:endParaRPr lang="en-US" b="1"/>
        </a:p>
      </dgm:t>
    </dgm:pt>
    <dgm:pt modelId="{B0B68954-D25E-49E5-934B-727010FF96E0}" type="sibTrans" cxnId="{F7EFF103-C140-4D7C-A33F-4F81BCD34F7C}">
      <dgm:prSet/>
      <dgm:spPr/>
      <dgm:t>
        <a:bodyPr/>
        <a:lstStyle/>
        <a:p>
          <a:endParaRPr lang="en-US" b="1"/>
        </a:p>
      </dgm:t>
    </dgm:pt>
    <dgm:pt modelId="{487EB276-F56E-4699-80F2-AD9DC72DC359}">
      <dgm:prSet/>
      <dgm:spPr/>
      <dgm:t>
        <a:bodyPr/>
        <a:lstStyle/>
        <a:p>
          <a:r>
            <a:rPr lang="en-US" b="1" dirty="0" smtClean="0"/>
            <a:t>Monitoring and Control of ODS Trade</a:t>
          </a:r>
          <a:endParaRPr lang="en-US" b="1" dirty="0"/>
        </a:p>
      </dgm:t>
    </dgm:pt>
    <dgm:pt modelId="{8B314701-CF30-43C6-A748-C704060E977A}" type="parTrans" cxnId="{9F457313-58C6-454D-A340-CB04152FAA6D}">
      <dgm:prSet/>
      <dgm:spPr/>
      <dgm:t>
        <a:bodyPr/>
        <a:lstStyle/>
        <a:p>
          <a:endParaRPr lang="en-US" b="1"/>
        </a:p>
      </dgm:t>
    </dgm:pt>
    <dgm:pt modelId="{424ABF19-2898-4163-B7AC-36303B1F18DF}" type="sibTrans" cxnId="{9F457313-58C6-454D-A340-CB04152FAA6D}">
      <dgm:prSet/>
      <dgm:spPr/>
      <dgm:t>
        <a:bodyPr/>
        <a:lstStyle/>
        <a:p>
          <a:endParaRPr lang="en-US" b="1"/>
        </a:p>
      </dgm:t>
    </dgm:pt>
    <dgm:pt modelId="{6951513F-D2C8-4B2E-AA9B-69083C3CB70A}">
      <dgm:prSet/>
      <dgm:spPr/>
      <dgm:t>
        <a:bodyPr/>
        <a:lstStyle/>
        <a:p>
          <a:r>
            <a:rPr lang="en-US" b="1" dirty="0" smtClean="0"/>
            <a:t>NOU Capacity Building</a:t>
          </a:r>
          <a:endParaRPr lang="en-US" b="1" dirty="0"/>
        </a:p>
      </dgm:t>
    </dgm:pt>
    <dgm:pt modelId="{10C91B8D-B9B9-4166-A586-BEA1541F9148}" type="parTrans" cxnId="{CBF25EEE-BAFF-4372-8BBF-9906AA2AE2F7}">
      <dgm:prSet/>
      <dgm:spPr/>
      <dgm:t>
        <a:bodyPr/>
        <a:lstStyle/>
        <a:p>
          <a:endParaRPr lang="en-US" b="1"/>
        </a:p>
      </dgm:t>
    </dgm:pt>
    <dgm:pt modelId="{8480E1B1-B89B-414C-A1F9-3F34D8971F11}" type="sibTrans" cxnId="{CBF25EEE-BAFF-4372-8BBF-9906AA2AE2F7}">
      <dgm:prSet/>
      <dgm:spPr/>
      <dgm:t>
        <a:bodyPr/>
        <a:lstStyle/>
        <a:p>
          <a:endParaRPr lang="en-US" b="1"/>
        </a:p>
      </dgm:t>
    </dgm:pt>
    <dgm:pt modelId="{69C298C8-93E5-4A47-BC6F-7FE3C12AF8E1}">
      <dgm:prSet/>
      <dgm:spPr/>
      <dgm:t>
        <a:bodyPr/>
        <a:lstStyle/>
        <a:p>
          <a:r>
            <a:rPr lang="en-US" b="1" dirty="0" smtClean="0"/>
            <a:t>South-south Cooperation</a:t>
          </a:r>
          <a:endParaRPr lang="en-US" b="1" dirty="0"/>
        </a:p>
      </dgm:t>
    </dgm:pt>
    <dgm:pt modelId="{FFF1DFE1-1DC6-4A65-A6D0-F70790995399}" type="parTrans" cxnId="{5401F288-9EF2-48A1-B8E9-EAA3050533CB}">
      <dgm:prSet/>
      <dgm:spPr/>
      <dgm:t>
        <a:bodyPr/>
        <a:lstStyle/>
        <a:p>
          <a:endParaRPr lang="en-US"/>
        </a:p>
      </dgm:t>
    </dgm:pt>
    <dgm:pt modelId="{6518A769-B0E9-47E9-AE54-0D94D4FB25C0}" type="sibTrans" cxnId="{5401F288-9EF2-48A1-B8E9-EAA3050533CB}">
      <dgm:prSet/>
      <dgm:spPr/>
      <dgm:t>
        <a:bodyPr/>
        <a:lstStyle/>
        <a:p>
          <a:endParaRPr lang="en-US"/>
        </a:p>
      </dgm:t>
    </dgm:pt>
    <dgm:pt modelId="{BE9DCBEF-0222-4667-B2A2-C0063552AD6F}" type="pres">
      <dgm:prSet presAssocID="{B5D7A3AB-FAB9-4FC3-8135-60403CC4FF8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AFF13F-E6AC-4CFB-A1D9-6FBF5AC8B50D}" type="pres">
      <dgm:prSet presAssocID="{7853A1F8-37F8-47ED-A311-F01767D2548B}" presName="centerShape" presStyleLbl="node0" presStyleIdx="0" presStyleCnt="1"/>
      <dgm:spPr/>
      <dgm:t>
        <a:bodyPr/>
        <a:lstStyle/>
        <a:p>
          <a:endParaRPr lang="en-US"/>
        </a:p>
      </dgm:t>
    </dgm:pt>
    <dgm:pt modelId="{BD54834B-5824-46B1-80C7-ACBB2DDF4A01}" type="pres">
      <dgm:prSet presAssocID="{F0D07782-F2D2-4F1B-80AC-9821137B768C}" presName="parTrans" presStyleLbl="sibTrans2D1" presStyleIdx="0" presStyleCnt="9"/>
      <dgm:spPr/>
      <dgm:t>
        <a:bodyPr/>
        <a:lstStyle/>
        <a:p>
          <a:endParaRPr lang="en-US"/>
        </a:p>
      </dgm:t>
    </dgm:pt>
    <dgm:pt modelId="{FFEBB85E-DE06-4635-8518-C8A7B87A51FF}" type="pres">
      <dgm:prSet presAssocID="{F0D07782-F2D2-4F1B-80AC-9821137B768C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AE8F19D3-00F4-4539-96AA-6BEB2C2A4DBE}" type="pres">
      <dgm:prSet presAssocID="{88A145F2-BA5E-4166-88E5-84134EBF309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B6D4B-D5F9-4E5A-B626-80E04BF4DD19}" type="pres">
      <dgm:prSet presAssocID="{3DE9D0C4-DC1E-40B5-B2ED-35D7FB83E966}" presName="parTrans" presStyleLbl="sibTrans2D1" presStyleIdx="1" presStyleCnt="9"/>
      <dgm:spPr/>
      <dgm:t>
        <a:bodyPr/>
        <a:lstStyle/>
        <a:p>
          <a:endParaRPr lang="en-US"/>
        </a:p>
      </dgm:t>
    </dgm:pt>
    <dgm:pt modelId="{0A0BAEE1-0E25-45DC-894C-6ACC4022CB0C}" type="pres">
      <dgm:prSet presAssocID="{3DE9D0C4-DC1E-40B5-B2ED-35D7FB83E966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B49E7297-0CCE-4749-8D4A-C9E683889E44}" type="pres">
      <dgm:prSet presAssocID="{C917F4F1-F9EB-45AA-A198-0333CA5D2DC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4878A-3279-42B8-8571-183A4E8C92A1}" type="pres">
      <dgm:prSet presAssocID="{6BD06617-C2D6-4AC0-A883-884A0319E4AE}" presName="parTrans" presStyleLbl="sibTrans2D1" presStyleIdx="2" presStyleCnt="9"/>
      <dgm:spPr/>
      <dgm:t>
        <a:bodyPr/>
        <a:lstStyle/>
        <a:p>
          <a:endParaRPr lang="en-US"/>
        </a:p>
      </dgm:t>
    </dgm:pt>
    <dgm:pt modelId="{C314A7A6-06E8-4E98-93EB-2C0CE1585DC7}" type="pres">
      <dgm:prSet presAssocID="{6BD06617-C2D6-4AC0-A883-884A0319E4AE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1055364A-0EAB-445B-9424-F43AD4F0A32D}" type="pres">
      <dgm:prSet presAssocID="{8CEA0D64-97A6-4844-A6B6-AA64A394410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4D975-27F1-4EE0-8F7F-B3349B57EF9A}" type="pres">
      <dgm:prSet presAssocID="{21132551-28D6-4FD0-AD80-DFF97E6640F4}" presName="parTrans" presStyleLbl="sibTrans2D1" presStyleIdx="3" presStyleCnt="9"/>
      <dgm:spPr/>
      <dgm:t>
        <a:bodyPr/>
        <a:lstStyle/>
        <a:p>
          <a:endParaRPr lang="en-US"/>
        </a:p>
      </dgm:t>
    </dgm:pt>
    <dgm:pt modelId="{E4A05727-A1A7-4CD7-98CC-D8EB47BC5D76}" type="pres">
      <dgm:prSet presAssocID="{21132551-28D6-4FD0-AD80-DFF97E6640F4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96C64061-1800-4BAD-959D-EDCE2C32238A}" type="pres">
      <dgm:prSet presAssocID="{96D8848F-972D-4900-8552-C28268FD460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17FA3-7D81-4856-A010-79817A13A933}" type="pres">
      <dgm:prSet presAssocID="{60113E9D-22FC-4369-BAC5-8FFA82028E94}" presName="parTrans" presStyleLbl="sibTrans2D1" presStyleIdx="4" presStyleCnt="9"/>
      <dgm:spPr/>
      <dgm:t>
        <a:bodyPr/>
        <a:lstStyle/>
        <a:p>
          <a:endParaRPr lang="en-US"/>
        </a:p>
      </dgm:t>
    </dgm:pt>
    <dgm:pt modelId="{52C0C6BD-C61F-444F-9922-4D11FEC65FAC}" type="pres">
      <dgm:prSet presAssocID="{60113E9D-22FC-4369-BAC5-8FFA82028E94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850510C5-F61C-4EBB-8C2E-9EB4FE78E182}" type="pres">
      <dgm:prSet presAssocID="{E8AF585B-9ECB-4EBF-9445-6E7F69456BE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A2153-2A76-466E-88C2-9EB39E44E661}" type="pres">
      <dgm:prSet presAssocID="{8C3E717C-92FA-4B5B-A920-25481BBCCE71}" presName="parTrans" presStyleLbl="sibTrans2D1" presStyleIdx="5" presStyleCnt="9"/>
      <dgm:spPr/>
      <dgm:t>
        <a:bodyPr/>
        <a:lstStyle/>
        <a:p>
          <a:endParaRPr lang="en-US"/>
        </a:p>
      </dgm:t>
    </dgm:pt>
    <dgm:pt modelId="{4E4571D6-AB35-471F-BF63-65A96D45898E}" type="pres">
      <dgm:prSet presAssocID="{8C3E717C-92FA-4B5B-A920-25481BBCCE71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08634C99-FF0B-4887-886A-DCA0D604481C}" type="pres">
      <dgm:prSet presAssocID="{6CFF41BC-58A9-4495-930B-05FCD7261C7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9C206-1809-4AD5-9B2A-D7F5A3729103}" type="pres">
      <dgm:prSet presAssocID="{8B314701-CF30-43C6-A748-C704060E977A}" presName="parTrans" presStyleLbl="sibTrans2D1" presStyleIdx="6" presStyleCnt="9"/>
      <dgm:spPr/>
      <dgm:t>
        <a:bodyPr/>
        <a:lstStyle/>
        <a:p>
          <a:endParaRPr lang="en-US"/>
        </a:p>
      </dgm:t>
    </dgm:pt>
    <dgm:pt modelId="{44344728-7071-4369-9C9E-7786940E879E}" type="pres">
      <dgm:prSet presAssocID="{8B314701-CF30-43C6-A748-C704060E977A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9B68D771-523A-4377-8F66-400E037E70E8}" type="pres">
      <dgm:prSet presAssocID="{487EB276-F56E-4699-80F2-AD9DC72DC35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2C366-FEBC-493E-8DBE-C4D119A27863}" type="pres">
      <dgm:prSet presAssocID="{10C91B8D-B9B9-4166-A586-BEA1541F9148}" presName="parTrans" presStyleLbl="sibTrans2D1" presStyleIdx="7" presStyleCnt="9"/>
      <dgm:spPr/>
      <dgm:t>
        <a:bodyPr/>
        <a:lstStyle/>
        <a:p>
          <a:endParaRPr lang="en-US"/>
        </a:p>
      </dgm:t>
    </dgm:pt>
    <dgm:pt modelId="{B0ED06E8-7C03-4903-AED4-EC4288EFEE91}" type="pres">
      <dgm:prSet presAssocID="{10C91B8D-B9B9-4166-A586-BEA1541F9148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E3002ADD-496A-482D-8A05-4C70852C1D34}" type="pres">
      <dgm:prSet presAssocID="{6951513F-D2C8-4B2E-AA9B-69083C3CB70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A36DB-D49E-4823-8BF9-FF63E61A8174}" type="pres">
      <dgm:prSet presAssocID="{FFF1DFE1-1DC6-4A65-A6D0-F70790995399}" presName="parTrans" presStyleLbl="sibTrans2D1" presStyleIdx="8" presStyleCnt="9"/>
      <dgm:spPr/>
      <dgm:t>
        <a:bodyPr/>
        <a:lstStyle/>
        <a:p>
          <a:endParaRPr lang="en-US"/>
        </a:p>
      </dgm:t>
    </dgm:pt>
    <dgm:pt modelId="{C4FE3274-D98E-46CF-91FB-0556D99CA10E}" type="pres">
      <dgm:prSet presAssocID="{FFF1DFE1-1DC6-4A65-A6D0-F70790995399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FCECBD68-2811-4477-8196-86CFF8491B88}" type="pres">
      <dgm:prSet presAssocID="{69C298C8-93E5-4A47-BC6F-7FE3C12AF8E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863BB0-7271-4819-8B05-445780AEF0B6}" type="presOf" srcId="{B5D7A3AB-FAB9-4FC3-8135-60403CC4FF8D}" destId="{BE9DCBEF-0222-4667-B2A2-C0063552AD6F}" srcOrd="0" destOrd="0" presId="urn:microsoft.com/office/officeart/2005/8/layout/radial5"/>
    <dgm:cxn modelId="{5921754C-E045-488E-B9C5-876E4F7DB7C1}" srcId="{B5D7A3AB-FAB9-4FC3-8135-60403CC4FF8D}" destId="{7853A1F8-37F8-47ED-A311-F01767D2548B}" srcOrd="0" destOrd="0" parTransId="{1D6EBD73-110E-465C-8EB5-8ED5A24AA4B3}" sibTransId="{4940BEC6-3AFB-4ABC-9816-33F820212C19}"/>
    <dgm:cxn modelId="{C9B5D7E1-DF54-471A-AB97-21ECBA59D518}" type="presOf" srcId="{21132551-28D6-4FD0-AD80-DFF97E6640F4}" destId="{6BE4D975-27F1-4EE0-8F7F-B3349B57EF9A}" srcOrd="0" destOrd="0" presId="urn:microsoft.com/office/officeart/2005/8/layout/radial5"/>
    <dgm:cxn modelId="{5401F288-9EF2-48A1-B8E9-EAA3050533CB}" srcId="{7853A1F8-37F8-47ED-A311-F01767D2548B}" destId="{69C298C8-93E5-4A47-BC6F-7FE3C12AF8E1}" srcOrd="8" destOrd="0" parTransId="{FFF1DFE1-1DC6-4A65-A6D0-F70790995399}" sibTransId="{6518A769-B0E9-47E9-AE54-0D94D4FB25C0}"/>
    <dgm:cxn modelId="{2FA27B8A-A58D-40B7-BC7C-7351222CEB2F}" type="presOf" srcId="{8B314701-CF30-43C6-A748-C704060E977A}" destId="{44344728-7071-4369-9C9E-7786940E879E}" srcOrd="1" destOrd="0" presId="urn:microsoft.com/office/officeart/2005/8/layout/radial5"/>
    <dgm:cxn modelId="{DBFFD918-EC70-466A-A49E-2381DDB9A9AC}" srcId="{7853A1F8-37F8-47ED-A311-F01767D2548B}" destId="{88A145F2-BA5E-4166-88E5-84134EBF309D}" srcOrd="0" destOrd="0" parTransId="{F0D07782-F2D2-4F1B-80AC-9821137B768C}" sibTransId="{C2B13D52-C12B-4A61-AEF5-F43053B456BE}"/>
    <dgm:cxn modelId="{F7EFF103-C140-4D7C-A33F-4F81BCD34F7C}" srcId="{7853A1F8-37F8-47ED-A311-F01767D2548B}" destId="{6CFF41BC-58A9-4495-930B-05FCD7261C79}" srcOrd="5" destOrd="0" parTransId="{8C3E717C-92FA-4B5B-A920-25481BBCCE71}" sibTransId="{B0B68954-D25E-49E5-934B-727010FF96E0}"/>
    <dgm:cxn modelId="{0F1BF6D7-6ED2-4761-A674-60EAAC3B8617}" type="presOf" srcId="{8CEA0D64-97A6-4844-A6B6-AA64A3944105}" destId="{1055364A-0EAB-445B-9424-F43AD4F0A32D}" srcOrd="0" destOrd="0" presId="urn:microsoft.com/office/officeart/2005/8/layout/radial5"/>
    <dgm:cxn modelId="{F76B834E-AA89-4137-8D80-05693FF3BF14}" type="presOf" srcId="{6CFF41BC-58A9-4495-930B-05FCD7261C79}" destId="{08634C99-FF0B-4887-886A-DCA0D604481C}" srcOrd="0" destOrd="0" presId="urn:microsoft.com/office/officeart/2005/8/layout/radial5"/>
    <dgm:cxn modelId="{944C99B8-C40A-46C0-BDCC-50B7934D0A0D}" type="presOf" srcId="{8C3E717C-92FA-4B5B-A920-25481BBCCE71}" destId="{4E4571D6-AB35-471F-BF63-65A96D45898E}" srcOrd="1" destOrd="0" presId="urn:microsoft.com/office/officeart/2005/8/layout/radial5"/>
    <dgm:cxn modelId="{4537C83A-A788-4C10-A3F9-375F57F68D0D}" type="presOf" srcId="{10C91B8D-B9B9-4166-A586-BEA1541F9148}" destId="{B0ED06E8-7C03-4903-AED4-EC4288EFEE91}" srcOrd="1" destOrd="0" presId="urn:microsoft.com/office/officeart/2005/8/layout/radial5"/>
    <dgm:cxn modelId="{9F457313-58C6-454D-A340-CB04152FAA6D}" srcId="{7853A1F8-37F8-47ED-A311-F01767D2548B}" destId="{487EB276-F56E-4699-80F2-AD9DC72DC359}" srcOrd="6" destOrd="0" parTransId="{8B314701-CF30-43C6-A748-C704060E977A}" sibTransId="{424ABF19-2898-4163-B7AC-36303B1F18DF}"/>
    <dgm:cxn modelId="{A289194A-CE50-44F2-8AD2-44410CCBFD3A}" srcId="{7853A1F8-37F8-47ED-A311-F01767D2548B}" destId="{96D8848F-972D-4900-8552-C28268FD4600}" srcOrd="3" destOrd="0" parTransId="{21132551-28D6-4FD0-AD80-DFF97E6640F4}" sibTransId="{3EBEA4D7-43F3-493A-90B9-0093DF1FD47D}"/>
    <dgm:cxn modelId="{6A1F086C-3CE9-4EE9-8C39-7528A63FC162}" type="presOf" srcId="{7853A1F8-37F8-47ED-A311-F01767D2548B}" destId="{6FAFF13F-E6AC-4CFB-A1D9-6FBF5AC8B50D}" srcOrd="0" destOrd="0" presId="urn:microsoft.com/office/officeart/2005/8/layout/radial5"/>
    <dgm:cxn modelId="{B5749914-24B6-4C7D-8AA9-575238D1446B}" srcId="{7853A1F8-37F8-47ED-A311-F01767D2548B}" destId="{8CEA0D64-97A6-4844-A6B6-AA64A3944105}" srcOrd="2" destOrd="0" parTransId="{6BD06617-C2D6-4AC0-A883-884A0319E4AE}" sibTransId="{D50344EE-A134-4F7E-9ABE-C2193080A0B3}"/>
    <dgm:cxn modelId="{9CF08D88-79ED-44F9-A197-74EDDF0984DC}" type="presOf" srcId="{FFF1DFE1-1DC6-4A65-A6D0-F70790995399}" destId="{C4FE3274-D98E-46CF-91FB-0556D99CA10E}" srcOrd="1" destOrd="0" presId="urn:microsoft.com/office/officeart/2005/8/layout/radial5"/>
    <dgm:cxn modelId="{3BE046A9-FA4A-4E1A-8446-79ECDE2B34A2}" type="presOf" srcId="{3DE9D0C4-DC1E-40B5-B2ED-35D7FB83E966}" destId="{E4EB6D4B-D5F9-4E5A-B626-80E04BF4DD19}" srcOrd="0" destOrd="0" presId="urn:microsoft.com/office/officeart/2005/8/layout/radial5"/>
    <dgm:cxn modelId="{78D05869-AAFC-4D7D-B413-C691C8ED05E8}" type="presOf" srcId="{3DE9D0C4-DC1E-40B5-B2ED-35D7FB83E966}" destId="{0A0BAEE1-0E25-45DC-894C-6ACC4022CB0C}" srcOrd="1" destOrd="0" presId="urn:microsoft.com/office/officeart/2005/8/layout/radial5"/>
    <dgm:cxn modelId="{5DFBCE33-0EE7-42C3-BD34-31AA750C138C}" type="presOf" srcId="{8B314701-CF30-43C6-A748-C704060E977A}" destId="{0559C206-1809-4AD5-9B2A-D7F5A3729103}" srcOrd="0" destOrd="0" presId="urn:microsoft.com/office/officeart/2005/8/layout/radial5"/>
    <dgm:cxn modelId="{57B8704C-F113-4BB5-AA32-7DD30205C883}" type="presOf" srcId="{21132551-28D6-4FD0-AD80-DFF97E6640F4}" destId="{E4A05727-A1A7-4CD7-98CC-D8EB47BC5D76}" srcOrd="1" destOrd="0" presId="urn:microsoft.com/office/officeart/2005/8/layout/radial5"/>
    <dgm:cxn modelId="{88C5DFC5-B630-4FDC-B937-14B294D494EF}" type="presOf" srcId="{487EB276-F56E-4699-80F2-AD9DC72DC359}" destId="{9B68D771-523A-4377-8F66-400E037E70E8}" srcOrd="0" destOrd="0" presId="urn:microsoft.com/office/officeart/2005/8/layout/radial5"/>
    <dgm:cxn modelId="{4CF0E570-11B8-4CE1-9F9A-55D835A957B3}" type="presOf" srcId="{FFF1DFE1-1DC6-4A65-A6D0-F70790995399}" destId="{5A2A36DB-D49E-4823-8BF9-FF63E61A8174}" srcOrd="0" destOrd="0" presId="urn:microsoft.com/office/officeart/2005/8/layout/radial5"/>
    <dgm:cxn modelId="{D9A84B10-CE3E-496D-8D67-4357702A324A}" type="presOf" srcId="{C917F4F1-F9EB-45AA-A198-0333CA5D2DC7}" destId="{B49E7297-0CCE-4749-8D4A-C9E683889E44}" srcOrd="0" destOrd="0" presId="urn:microsoft.com/office/officeart/2005/8/layout/radial5"/>
    <dgm:cxn modelId="{B0FC7D97-378E-4974-AAE8-7A024797FBD4}" type="presOf" srcId="{E8AF585B-9ECB-4EBF-9445-6E7F69456BE3}" destId="{850510C5-F61C-4EBB-8C2E-9EB4FE78E182}" srcOrd="0" destOrd="0" presId="urn:microsoft.com/office/officeart/2005/8/layout/radial5"/>
    <dgm:cxn modelId="{0373FF1D-AFB0-4BA8-9E86-25C4AAA3E994}" type="presOf" srcId="{8C3E717C-92FA-4B5B-A920-25481BBCCE71}" destId="{6FBA2153-2A76-466E-88C2-9EB39E44E661}" srcOrd="0" destOrd="0" presId="urn:microsoft.com/office/officeart/2005/8/layout/radial5"/>
    <dgm:cxn modelId="{82335493-051D-4B3E-A91C-7D8ACD9A5191}" type="presOf" srcId="{60113E9D-22FC-4369-BAC5-8FFA82028E94}" destId="{51217FA3-7D81-4856-A010-79817A13A933}" srcOrd="0" destOrd="0" presId="urn:microsoft.com/office/officeart/2005/8/layout/radial5"/>
    <dgm:cxn modelId="{3FA3539C-67B3-47C7-9250-23598B3DE80B}" type="presOf" srcId="{F0D07782-F2D2-4F1B-80AC-9821137B768C}" destId="{BD54834B-5824-46B1-80C7-ACBB2DDF4A01}" srcOrd="0" destOrd="0" presId="urn:microsoft.com/office/officeart/2005/8/layout/radial5"/>
    <dgm:cxn modelId="{2C6F7529-0430-42AA-977D-ED29ADFBD20F}" type="presOf" srcId="{69C298C8-93E5-4A47-BC6F-7FE3C12AF8E1}" destId="{FCECBD68-2811-4477-8196-86CFF8491B88}" srcOrd="0" destOrd="0" presId="urn:microsoft.com/office/officeart/2005/8/layout/radial5"/>
    <dgm:cxn modelId="{2782EBA0-DFF4-4BD9-94F3-D8FF930EB243}" type="presOf" srcId="{60113E9D-22FC-4369-BAC5-8FFA82028E94}" destId="{52C0C6BD-C61F-444F-9922-4D11FEC65FAC}" srcOrd="1" destOrd="0" presId="urn:microsoft.com/office/officeart/2005/8/layout/radial5"/>
    <dgm:cxn modelId="{4B1C06D2-DA74-4AE6-B6BC-7262B19EC595}" type="presOf" srcId="{6BD06617-C2D6-4AC0-A883-884A0319E4AE}" destId="{C314A7A6-06E8-4E98-93EB-2C0CE1585DC7}" srcOrd="1" destOrd="0" presId="urn:microsoft.com/office/officeart/2005/8/layout/radial5"/>
    <dgm:cxn modelId="{2467004F-E3AE-459C-873F-A14F466E4FF1}" type="presOf" srcId="{6BD06617-C2D6-4AC0-A883-884A0319E4AE}" destId="{0F04878A-3279-42B8-8571-183A4E8C92A1}" srcOrd="0" destOrd="0" presId="urn:microsoft.com/office/officeart/2005/8/layout/radial5"/>
    <dgm:cxn modelId="{79C90FA5-AEFB-465F-93BB-44AF3EB0D52B}" type="presOf" srcId="{88A145F2-BA5E-4166-88E5-84134EBF309D}" destId="{AE8F19D3-00F4-4539-96AA-6BEB2C2A4DBE}" srcOrd="0" destOrd="0" presId="urn:microsoft.com/office/officeart/2005/8/layout/radial5"/>
    <dgm:cxn modelId="{F3FCB86E-5E4A-4353-B2B7-751993EFDCD9}" type="presOf" srcId="{10C91B8D-B9B9-4166-A586-BEA1541F9148}" destId="{6D52C366-FEBC-493E-8DBE-C4D119A27863}" srcOrd="0" destOrd="0" presId="urn:microsoft.com/office/officeart/2005/8/layout/radial5"/>
    <dgm:cxn modelId="{9036D1F9-BE56-4328-BD4A-08870EE4B04E}" srcId="{7853A1F8-37F8-47ED-A311-F01767D2548B}" destId="{C917F4F1-F9EB-45AA-A198-0333CA5D2DC7}" srcOrd="1" destOrd="0" parTransId="{3DE9D0C4-DC1E-40B5-B2ED-35D7FB83E966}" sibTransId="{6627B51C-B15E-49E1-A153-8CEE802CCC50}"/>
    <dgm:cxn modelId="{CBF25EEE-BAFF-4372-8BBF-9906AA2AE2F7}" srcId="{7853A1F8-37F8-47ED-A311-F01767D2548B}" destId="{6951513F-D2C8-4B2E-AA9B-69083C3CB70A}" srcOrd="7" destOrd="0" parTransId="{10C91B8D-B9B9-4166-A586-BEA1541F9148}" sibTransId="{8480E1B1-B89B-414C-A1F9-3F34D8971F11}"/>
    <dgm:cxn modelId="{EFD550E7-D266-45BB-ACC0-457DC1FD4219}" type="presOf" srcId="{6951513F-D2C8-4B2E-AA9B-69083C3CB70A}" destId="{E3002ADD-496A-482D-8A05-4C70852C1D34}" srcOrd="0" destOrd="0" presId="urn:microsoft.com/office/officeart/2005/8/layout/radial5"/>
    <dgm:cxn modelId="{839F43DA-9B77-4366-8F21-F70CAC07D497}" srcId="{7853A1F8-37F8-47ED-A311-F01767D2548B}" destId="{E8AF585B-9ECB-4EBF-9445-6E7F69456BE3}" srcOrd="4" destOrd="0" parTransId="{60113E9D-22FC-4369-BAC5-8FFA82028E94}" sibTransId="{AD8AABBA-2769-432D-AA7A-9AE38725307C}"/>
    <dgm:cxn modelId="{7F18459B-0B31-4716-AA82-4FB6538E8205}" type="presOf" srcId="{F0D07782-F2D2-4F1B-80AC-9821137B768C}" destId="{FFEBB85E-DE06-4635-8518-C8A7B87A51FF}" srcOrd="1" destOrd="0" presId="urn:microsoft.com/office/officeart/2005/8/layout/radial5"/>
    <dgm:cxn modelId="{2BB914D6-60F7-486C-80CA-65420D948F7B}" type="presOf" srcId="{96D8848F-972D-4900-8552-C28268FD4600}" destId="{96C64061-1800-4BAD-959D-EDCE2C32238A}" srcOrd="0" destOrd="0" presId="urn:microsoft.com/office/officeart/2005/8/layout/radial5"/>
    <dgm:cxn modelId="{85DD67A6-7729-4F05-8869-53EA43B59325}" type="presParOf" srcId="{BE9DCBEF-0222-4667-B2A2-C0063552AD6F}" destId="{6FAFF13F-E6AC-4CFB-A1D9-6FBF5AC8B50D}" srcOrd="0" destOrd="0" presId="urn:microsoft.com/office/officeart/2005/8/layout/radial5"/>
    <dgm:cxn modelId="{D53D5420-D1E0-4910-8713-81A2E8EBDA99}" type="presParOf" srcId="{BE9DCBEF-0222-4667-B2A2-C0063552AD6F}" destId="{BD54834B-5824-46B1-80C7-ACBB2DDF4A01}" srcOrd="1" destOrd="0" presId="urn:microsoft.com/office/officeart/2005/8/layout/radial5"/>
    <dgm:cxn modelId="{748BA51A-87ED-4E4B-B2B9-76BB12EE0D9D}" type="presParOf" srcId="{BD54834B-5824-46B1-80C7-ACBB2DDF4A01}" destId="{FFEBB85E-DE06-4635-8518-C8A7B87A51FF}" srcOrd="0" destOrd="0" presId="urn:microsoft.com/office/officeart/2005/8/layout/radial5"/>
    <dgm:cxn modelId="{ADE84097-18D4-4C32-A101-B2E0FCB4D0B8}" type="presParOf" srcId="{BE9DCBEF-0222-4667-B2A2-C0063552AD6F}" destId="{AE8F19D3-00F4-4539-96AA-6BEB2C2A4DBE}" srcOrd="2" destOrd="0" presId="urn:microsoft.com/office/officeart/2005/8/layout/radial5"/>
    <dgm:cxn modelId="{BE783565-3BA9-43F6-B855-B92A37963FCC}" type="presParOf" srcId="{BE9DCBEF-0222-4667-B2A2-C0063552AD6F}" destId="{E4EB6D4B-D5F9-4E5A-B626-80E04BF4DD19}" srcOrd="3" destOrd="0" presId="urn:microsoft.com/office/officeart/2005/8/layout/radial5"/>
    <dgm:cxn modelId="{74B9D766-90DF-47C3-9E70-EFDE0832D4E0}" type="presParOf" srcId="{E4EB6D4B-D5F9-4E5A-B626-80E04BF4DD19}" destId="{0A0BAEE1-0E25-45DC-894C-6ACC4022CB0C}" srcOrd="0" destOrd="0" presId="urn:microsoft.com/office/officeart/2005/8/layout/radial5"/>
    <dgm:cxn modelId="{8A8A322E-350B-44D6-8C5F-659932E081F1}" type="presParOf" srcId="{BE9DCBEF-0222-4667-B2A2-C0063552AD6F}" destId="{B49E7297-0CCE-4749-8D4A-C9E683889E44}" srcOrd="4" destOrd="0" presId="urn:microsoft.com/office/officeart/2005/8/layout/radial5"/>
    <dgm:cxn modelId="{D9AD3A3C-82F5-4037-8416-0063DD660EA5}" type="presParOf" srcId="{BE9DCBEF-0222-4667-B2A2-C0063552AD6F}" destId="{0F04878A-3279-42B8-8571-183A4E8C92A1}" srcOrd="5" destOrd="0" presId="urn:microsoft.com/office/officeart/2005/8/layout/radial5"/>
    <dgm:cxn modelId="{B6FC935B-A5DB-4F63-A97B-18ABE82C2761}" type="presParOf" srcId="{0F04878A-3279-42B8-8571-183A4E8C92A1}" destId="{C314A7A6-06E8-4E98-93EB-2C0CE1585DC7}" srcOrd="0" destOrd="0" presId="urn:microsoft.com/office/officeart/2005/8/layout/radial5"/>
    <dgm:cxn modelId="{AAB7ED25-6E94-4A05-AFAD-C23C0D58AF6D}" type="presParOf" srcId="{BE9DCBEF-0222-4667-B2A2-C0063552AD6F}" destId="{1055364A-0EAB-445B-9424-F43AD4F0A32D}" srcOrd="6" destOrd="0" presId="urn:microsoft.com/office/officeart/2005/8/layout/radial5"/>
    <dgm:cxn modelId="{B6A2B050-3223-4949-B681-9D024851C83C}" type="presParOf" srcId="{BE9DCBEF-0222-4667-B2A2-C0063552AD6F}" destId="{6BE4D975-27F1-4EE0-8F7F-B3349B57EF9A}" srcOrd="7" destOrd="0" presId="urn:microsoft.com/office/officeart/2005/8/layout/radial5"/>
    <dgm:cxn modelId="{FCC91875-7326-432A-B214-0C34AA5B7459}" type="presParOf" srcId="{6BE4D975-27F1-4EE0-8F7F-B3349B57EF9A}" destId="{E4A05727-A1A7-4CD7-98CC-D8EB47BC5D76}" srcOrd="0" destOrd="0" presId="urn:microsoft.com/office/officeart/2005/8/layout/radial5"/>
    <dgm:cxn modelId="{54E7526D-9BDE-493B-9C90-84E85E9B558C}" type="presParOf" srcId="{BE9DCBEF-0222-4667-B2A2-C0063552AD6F}" destId="{96C64061-1800-4BAD-959D-EDCE2C32238A}" srcOrd="8" destOrd="0" presId="urn:microsoft.com/office/officeart/2005/8/layout/radial5"/>
    <dgm:cxn modelId="{2621C573-86E4-41F0-93DD-E850753350B9}" type="presParOf" srcId="{BE9DCBEF-0222-4667-B2A2-C0063552AD6F}" destId="{51217FA3-7D81-4856-A010-79817A13A933}" srcOrd="9" destOrd="0" presId="urn:microsoft.com/office/officeart/2005/8/layout/radial5"/>
    <dgm:cxn modelId="{4F88D420-0D19-4160-B8A8-BA6A61BB141F}" type="presParOf" srcId="{51217FA3-7D81-4856-A010-79817A13A933}" destId="{52C0C6BD-C61F-444F-9922-4D11FEC65FAC}" srcOrd="0" destOrd="0" presId="urn:microsoft.com/office/officeart/2005/8/layout/radial5"/>
    <dgm:cxn modelId="{8656DC1A-5DF9-43CB-AE9A-412B3E5A4F90}" type="presParOf" srcId="{BE9DCBEF-0222-4667-B2A2-C0063552AD6F}" destId="{850510C5-F61C-4EBB-8C2E-9EB4FE78E182}" srcOrd="10" destOrd="0" presId="urn:microsoft.com/office/officeart/2005/8/layout/radial5"/>
    <dgm:cxn modelId="{580A72C3-A375-4EEE-9B7B-3B55EFAFE57A}" type="presParOf" srcId="{BE9DCBEF-0222-4667-B2A2-C0063552AD6F}" destId="{6FBA2153-2A76-466E-88C2-9EB39E44E661}" srcOrd="11" destOrd="0" presId="urn:microsoft.com/office/officeart/2005/8/layout/radial5"/>
    <dgm:cxn modelId="{42E670C4-4CC3-454D-B687-545BBDAB0656}" type="presParOf" srcId="{6FBA2153-2A76-466E-88C2-9EB39E44E661}" destId="{4E4571D6-AB35-471F-BF63-65A96D45898E}" srcOrd="0" destOrd="0" presId="urn:microsoft.com/office/officeart/2005/8/layout/radial5"/>
    <dgm:cxn modelId="{2492D281-B96E-4C56-B188-7E51DC87CC88}" type="presParOf" srcId="{BE9DCBEF-0222-4667-B2A2-C0063552AD6F}" destId="{08634C99-FF0B-4887-886A-DCA0D604481C}" srcOrd="12" destOrd="0" presId="urn:microsoft.com/office/officeart/2005/8/layout/radial5"/>
    <dgm:cxn modelId="{11DCE60E-6103-467A-94B8-D0D6F0911FBE}" type="presParOf" srcId="{BE9DCBEF-0222-4667-B2A2-C0063552AD6F}" destId="{0559C206-1809-4AD5-9B2A-D7F5A3729103}" srcOrd="13" destOrd="0" presId="urn:microsoft.com/office/officeart/2005/8/layout/radial5"/>
    <dgm:cxn modelId="{A0EC4B92-10AF-4896-B317-44CBFEC0F52A}" type="presParOf" srcId="{0559C206-1809-4AD5-9B2A-D7F5A3729103}" destId="{44344728-7071-4369-9C9E-7786940E879E}" srcOrd="0" destOrd="0" presId="urn:microsoft.com/office/officeart/2005/8/layout/radial5"/>
    <dgm:cxn modelId="{61085A95-E4E8-428F-B7EB-C5B7EBEE9FC0}" type="presParOf" srcId="{BE9DCBEF-0222-4667-B2A2-C0063552AD6F}" destId="{9B68D771-523A-4377-8F66-400E037E70E8}" srcOrd="14" destOrd="0" presId="urn:microsoft.com/office/officeart/2005/8/layout/radial5"/>
    <dgm:cxn modelId="{E4435006-40C9-4742-BC5E-5BDEB92F6FD1}" type="presParOf" srcId="{BE9DCBEF-0222-4667-B2A2-C0063552AD6F}" destId="{6D52C366-FEBC-493E-8DBE-C4D119A27863}" srcOrd="15" destOrd="0" presId="urn:microsoft.com/office/officeart/2005/8/layout/radial5"/>
    <dgm:cxn modelId="{1DECAF15-DDA4-4127-B877-DB391FCC5475}" type="presParOf" srcId="{6D52C366-FEBC-493E-8DBE-C4D119A27863}" destId="{B0ED06E8-7C03-4903-AED4-EC4288EFEE91}" srcOrd="0" destOrd="0" presId="urn:microsoft.com/office/officeart/2005/8/layout/radial5"/>
    <dgm:cxn modelId="{F6A482F8-1246-4C39-9A88-E7F8631A3246}" type="presParOf" srcId="{BE9DCBEF-0222-4667-B2A2-C0063552AD6F}" destId="{E3002ADD-496A-482D-8A05-4C70852C1D34}" srcOrd="16" destOrd="0" presId="urn:microsoft.com/office/officeart/2005/8/layout/radial5"/>
    <dgm:cxn modelId="{18ADE800-0ED2-463D-9F15-DAF79857A688}" type="presParOf" srcId="{BE9DCBEF-0222-4667-B2A2-C0063552AD6F}" destId="{5A2A36DB-D49E-4823-8BF9-FF63E61A8174}" srcOrd="17" destOrd="0" presId="urn:microsoft.com/office/officeart/2005/8/layout/radial5"/>
    <dgm:cxn modelId="{3999A73C-60ED-4531-9E1F-0F5A165A61F9}" type="presParOf" srcId="{5A2A36DB-D49E-4823-8BF9-FF63E61A8174}" destId="{C4FE3274-D98E-46CF-91FB-0556D99CA10E}" srcOrd="0" destOrd="0" presId="urn:microsoft.com/office/officeart/2005/8/layout/radial5"/>
    <dgm:cxn modelId="{131F7C8D-7DCC-47CB-8D1D-FAB2809EFE14}" type="presParOf" srcId="{BE9DCBEF-0222-4667-B2A2-C0063552AD6F}" destId="{FCECBD68-2811-4477-8196-86CFF8491B88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95547-9E43-4D02-85E6-21922A1E8867}">
      <dsp:nvSpPr>
        <dsp:cNvPr id="0" name=""/>
        <dsp:cNvSpPr/>
      </dsp:nvSpPr>
      <dsp:spPr>
        <a:xfrm rot="5400000">
          <a:off x="1837016" y="927595"/>
          <a:ext cx="1206500" cy="104965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E-mail</a:t>
          </a:r>
          <a:endParaRPr lang="en-US" sz="1400" b="1" kern="1200" dirty="0"/>
        </a:p>
      </dsp:txBody>
      <dsp:txXfrm rot="-5400000">
        <a:off x="2079009" y="1037186"/>
        <a:ext cx="722513" cy="830474"/>
      </dsp:txXfrm>
    </dsp:sp>
    <dsp:sp modelId="{C3F0A91B-1EF9-4AFA-85C5-50E409454DC7}">
      <dsp:nvSpPr>
        <dsp:cNvPr id="0" name=""/>
        <dsp:cNvSpPr/>
      </dsp:nvSpPr>
      <dsp:spPr>
        <a:xfrm>
          <a:off x="2996946" y="1090472"/>
          <a:ext cx="1346454" cy="723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2D62C-4843-4FB3-A50D-8CADA412D414}">
      <dsp:nvSpPr>
        <dsp:cNvPr id="0" name=""/>
        <dsp:cNvSpPr/>
      </dsp:nvSpPr>
      <dsp:spPr>
        <a:xfrm rot="5400000">
          <a:off x="703389" y="927595"/>
          <a:ext cx="1206500" cy="104965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4032637"/>
            <a:satOff val="1754"/>
            <a:lumOff val="5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Telephone / Skype</a:t>
          </a:r>
          <a:endParaRPr lang="en-US" sz="1300" b="1" kern="1200" dirty="0"/>
        </a:p>
      </dsp:txBody>
      <dsp:txXfrm rot="-5400000">
        <a:off x="945382" y="1037186"/>
        <a:ext cx="722513" cy="830474"/>
      </dsp:txXfrm>
    </dsp:sp>
    <dsp:sp modelId="{C5915A6A-F4CB-46EE-AB84-C11DC77023BE}">
      <dsp:nvSpPr>
        <dsp:cNvPr id="0" name=""/>
        <dsp:cNvSpPr/>
      </dsp:nvSpPr>
      <dsp:spPr>
        <a:xfrm rot="5400000">
          <a:off x="1268031" y="1951672"/>
          <a:ext cx="1206500" cy="104965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8065275"/>
            <a:satOff val="3508"/>
            <a:lumOff val="102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Country Mission</a:t>
          </a:r>
          <a:endParaRPr lang="en-US" sz="1400" b="1" kern="1200" dirty="0"/>
        </a:p>
      </dsp:txBody>
      <dsp:txXfrm rot="-5400000">
        <a:off x="1510024" y="2061263"/>
        <a:ext cx="722513" cy="830474"/>
      </dsp:txXfrm>
    </dsp:sp>
    <dsp:sp modelId="{5193FE17-9410-4AEC-9E4B-575AFED46D56}">
      <dsp:nvSpPr>
        <dsp:cNvPr id="0" name=""/>
        <dsp:cNvSpPr/>
      </dsp:nvSpPr>
      <dsp:spPr>
        <a:xfrm>
          <a:off x="0" y="2114550"/>
          <a:ext cx="1303020" cy="723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361D2-C63C-4463-A121-FF9047E3CF98}">
      <dsp:nvSpPr>
        <dsp:cNvPr id="0" name=""/>
        <dsp:cNvSpPr/>
      </dsp:nvSpPr>
      <dsp:spPr>
        <a:xfrm rot="5400000">
          <a:off x="2401658" y="1951672"/>
          <a:ext cx="1206500" cy="104965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2097913"/>
            <a:satOff val="5261"/>
            <a:lumOff val="1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South-South Cooperation</a:t>
          </a:r>
          <a:endParaRPr lang="en-US" sz="1100" b="1" kern="1200" dirty="0"/>
        </a:p>
      </dsp:txBody>
      <dsp:txXfrm rot="-5400000">
        <a:off x="2643651" y="2061263"/>
        <a:ext cx="722513" cy="830474"/>
      </dsp:txXfrm>
    </dsp:sp>
    <dsp:sp modelId="{DD4DFD16-86AD-432E-8C61-2B4C9673E284}">
      <dsp:nvSpPr>
        <dsp:cNvPr id="0" name=""/>
        <dsp:cNvSpPr/>
      </dsp:nvSpPr>
      <dsp:spPr>
        <a:xfrm rot="5400000">
          <a:off x="1837016" y="2975749"/>
          <a:ext cx="1206500" cy="104965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6130550"/>
            <a:satOff val="7015"/>
            <a:lumOff val="20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Etc.</a:t>
          </a:r>
          <a:endParaRPr lang="en-US" sz="1400" b="1" kern="1200" dirty="0"/>
        </a:p>
      </dsp:txBody>
      <dsp:txXfrm rot="-5400000">
        <a:off x="2079009" y="3085340"/>
        <a:ext cx="722513" cy="830474"/>
      </dsp:txXfrm>
    </dsp:sp>
    <dsp:sp modelId="{8D54DC1F-C478-4FDE-AC5D-7010F557A388}">
      <dsp:nvSpPr>
        <dsp:cNvPr id="0" name=""/>
        <dsp:cNvSpPr/>
      </dsp:nvSpPr>
      <dsp:spPr>
        <a:xfrm>
          <a:off x="2996946" y="3138627"/>
          <a:ext cx="1346454" cy="723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AEA1F-8519-492A-B72C-8D1710FAFFB1}">
      <dsp:nvSpPr>
        <dsp:cNvPr id="0" name=""/>
        <dsp:cNvSpPr/>
      </dsp:nvSpPr>
      <dsp:spPr>
        <a:xfrm rot="5400000">
          <a:off x="703389" y="2975749"/>
          <a:ext cx="1206500" cy="104965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Meeting / Workshop</a:t>
          </a:r>
          <a:endParaRPr lang="en-US" sz="1300" b="1" kern="1200" dirty="0"/>
        </a:p>
      </dsp:txBody>
      <dsp:txXfrm rot="-5400000">
        <a:off x="945382" y="3085340"/>
        <a:ext cx="722513" cy="830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FF13F-E6AC-4CFB-A1D9-6FBF5AC8B50D}">
      <dsp:nvSpPr>
        <dsp:cNvPr id="0" name=""/>
        <dsp:cNvSpPr/>
      </dsp:nvSpPr>
      <dsp:spPr>
        <a:xfrm>
          <a:off x="2459246" y="2126189"/>
          <a:ext cx="898107" cy="8981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CAP Service 2016</a:t>
          </a:r>
          <a:endParaRPr lang="en-US" sz="1500" b="1" kern="1200" dirty="0"/>
        </a:p>
      </dsp:txBody>
      <dsp:txXfrm>
        <a:off x="2590771" y="2257714"/>
        <a:ext cx="635057" cy="635057"/>
      </dsp:txXfrm>
    </dsp:sp>
    <dsp:sp modelId="{BD54834B-5824-46B1-80C7-ACBB2DDF4A01}">
      <dsp:nvSpPr>
        <dsp:cNvPr id="0" name=""/>
        <dsp:cNvSpPr/>
      </dsp:nvSpPr>
      <dsp:spPr>
        <a:xfrm rot="16200000">
          <a:off x="2643092" y="1488131"/>
          <a:ext cx="530415" cy="3053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>
        <a:off x="2688896" y="1595006"/>
        <a:ext cx="438808" cy="183214"/>
      </dsp:txXfrm>
    </dsp:sp>
    <dsp:sp modelId="{AE8F19D3-00F4-4539-96AA-6BEB2C2A4DBE}">
      <dsp:nvSpPr>
        <dsp:cNvPr id="0" name=""/>
        <dsp:cNvSpPr/>
      </dsp:nvSpPr>
      <dsp:spPr>
        <a:xfrm>
          <a:off x="2346982" y="2771"/>
          <a:ext cx="1122634" cy="11226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Network &amp; Thematic Meeting</a:t>
          </a:r>
          <a:endParaRPr lang="en-US" sz="1100" b="1" kern="1200" dirty="0"/>
        </a:p>
      </dsp:txBody>
      <dsp:txXfrm>
        <a:off x="2511388" y="167177"/>
        <a:ext cx="793822" cy="793822"/>
      </dsp:txXfrm>
    </dsp:sp>
    <dsp:sp modelId="{E4EB6D4B-D5F9-4E5A-B626-80E04BF4DD19}">
      <dsp:nvSpPr>
        <dsp:cNvPr id="0" name=""/>
        <dsp:cNvSpPr/>
      </dsp:nvSpPr>
      <dsp:spPr>
        <a:xfrm rot="18600000">
          <a:off x="3243734" y="1706747"/>
          <a:ext cx="530415" cy="3053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>
        <a:off x="3260096" y="1802906"/>
        <a:ext cx="438808" cy="183214"/>
      </dsp:txXfrm>
    </dsp:sp>
    <dsp:sp modelId="{B49E7297-0CCE-4749-8D4A-C9E683889E44}">
      <dsp:nvSpPr>
        <dsp:cNvPr id="0" name=""/>
        <dsp:cNvSpPr/>
      </dsp:nvSpPr>
      <dsp:spPr>
        <a:xfrm>
          <a:off x="3639727" y="473292"/>
          <a:ext cx="1122634" cy="11226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Compliance monitoring</a:t>
          </a:r>
          <a:endParaRPr lang="en-US" sz="1100" b="1" kern="1200" dirty="0"/>
        </a:p>
      </dsp:txBody>
      <dsp:txXfrm>
        <a:off x="3804133" y="637698"/>
        <a:ext cx="793822" cy="793822"/>
      </dsp:txXfrm>
    </dsp:sp>
    <dsp:sp modelId="{0F04878A-3279-42B8-8571-183A4E8C92A1}">
      <dsp:nvSpPr>
        <dsp:cNvPr id="0" name=""/>
        <dsp:cNvSpPr/>
      </dsp:nvSpPr>
      <dsp:spPr>
        <a:xfrm rot="21000000">
          <a:off x="3563330" y="2260302"/>
          <a:ext cx="530415" cy="3053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>
        <a:off x="3564026" y="2329327"/>
        <a:ext cx="438808" cy="183214"/>
      </dsp:txXfrm>
    </dsp:sp>
    <dsp:sp modelId="{1055364A-0EAB-445B-9424-F43AD4F0A32D}">
      <dsp:nvSpPr>
        <dsp:cNvPr id="0" name=""/>
        <dsp:cNvSpPr/>
      </dsp:nvSpPr>
      <dsp:spPr>
        <a:xfrm>
          <a:off x="4327583" y="1664693"/>
          <a:ext cx="1122634" cy="11226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Policy Support</a:t>
          </a:r>
          <a:endParaRPr lang="en-US" sz="1100" b="1" kern="1200" dirty="0"/>
        </a:p>
      </dsp:txBody>
      <dsp:txXfrm>
        <a:off x="4491989" y="1829099"/>
        <a:ext cx="793822" cy="793822"/>
      </dsp:txXfrm>
    </dsp:sp>
    <dsp:sp modelId="{6BE4D975-27F1-4EE0-8F7F-B3349B57EF9A}">
      <dsp:nvSpPr>
        <dsp:cNvPr id="0" name=""/>
        <dsp:cNvSpPr/>
      </dsp:nvSpPr>
      <dsp:spPr>
        <a:xfrm rot="1800000">
          <a:off x="3452335" y="2889782"/>
          <a:ext cx="530415" cy="3053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>
        <a:off x="3458472" y="2927951"/>
        <a:ext cx="438808" cy="183214"/>
      </dsp:txXfrm>
    </dsp:sp>
    <dsp:sp modelId="{96C64061-1800-4BAD-959D-EDCE2C32238A}">
      <dsp:nvSpPr>
        <dsp:cNvPr id="0" name=""/>
        <dsp:cNvSpPr/>
      </dsp:nvSpPr>
      <dsp:spPr>
        <a:xfrm>
          <a:off x="4088693" y="3019503"/>
          <a:ext cx="1122634" cy="11226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Technical Assistance</a:t>
          </a:r>
          <a:endParaRPr lang="en-US" sz="1100" b="1" kern="1200" dirty="0"/>
        </a:p>
      </dsp:txBody>
      <dsp:txXfrm>
        <a:off x="4253099" y="3183909"/>
        <a:ext cx="793822" cy="793822"/>
      </dsp:txXfrm>
    </dsp:sp>
    <dsp:sp modelId="{51217FA3-7D81-4856-A010-79817A13A933}">
      <dsp:nvSpPr>
        <dsp:cNvPr id="0" name=""/>
        <dsp:cNvSpPr/>
      </dsp:nvSpPr>
      <dsp:spPr>
        <a:xfrm rot="4200000">
          <a:off x="2962687" y="3300645"/>
          <a:ext cx="530415" cy="3053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>
        <a:off x="2992825" y="3318675"/>
        <a:ext cx="438808" cy="183214"/>
      </dsp:txXfrm>
    </dsp:sp>
    <dsp:sp modelId="{850510C5-F61C-4EBB-8C2E-9EB4FE78E182}">
      <dsp:nvSpPr>
        <dsp:cNvPr id="0" name=""/>
        <dsp:cNvSpPr/>
      </dsp:nvSpPr>
      <dsp:spPr>
        <a:xfrm>
          <a:off x="3034837" y="3903793"/>
          <a:ext cx="1122634" cy="112263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Data Reporting</a:t>
          </a:r>
          <a:endParaRPr lang="en-US" sz="1100" b="1" kern="1200" dirty="0"/>
        </a:p>
      </dsp:txBody>
      <dsp:txXfrm>
        <a:off x="3199243" y="4068199"/>
        <a:ext cx="793822" cy="793822"/>
      </dsp:txXfrm>
    </dsp:sp>
    <dsp:sp modelId="{6FBA2153-2A76-466E-88C2-9EB39E44E661}">
      <dsp:nvSpPr>
        <dsp:cNvPr id="0" name=""/>
        <dsp:cNvSpPr/>
      </dsp:nvSpPr>
      <dsp:spPr>
        <a:xfrm rot="6600000">
          <a:off x="2323497" y="3300645"/>
          <a:ext cx="530415" cy="3053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 rot="10800000">
        <a:off x="2384966" y="3318675"/>
        <a:ext cx="438808" cy="183214"/>
      </dsp:txXfrm>
    </dsp:sp>
    <dsp:sp modelId="{08634C99-FF0B-4887-886A-DCA0D604481C}">
      <dsp:nvSpPr>
        <dsp:cNvPr id="0" name=""/>
        <dsp:cNvSpPr/>
      </dsp:nvSpPr>
      <dsp:spPr>
        <a:xfrm>
          <a:off x="1659127" y="3903793"/>
          <a:ext cx="1122634" cy="11226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Awareness and Information</a:t>
          </a:r>
          <a:endParaRPr lang="en-US" sz="1100" b="1" kern="1200" dirty="0"/>
        </a:p>
      </dsp:txBody>
      <dsp:txXfrm>
        <a:off x="1823533" y="4068199"/>
        <a:ext cx="793822" cy="793822"/>
      </dsp:txXfrm>
    </dsp:sp>
    <dsp:sp modelId="{0559C206-1809-4AD5-9B2A-D7F5A3729103}">
      <dsp:nvSpPr>
        <dsp:cNvPr id="0" name=""/>
        <dsp:cNvSpPr/>
      </dsp:nvSpPr>
      <dsp:spPr>
        <a:xfrm rot="9000000">
          <a:off x="1833849" y="2889782"/>
          <a:ext cx="530415" cy="3053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 rot="10800000">
        <a:off x="1919319" y="2927951"/>
        <a:ext cx="438808" cy="183214"/>
      </dsp:txXfrm>
    </dsp:sp>
    <dsp:sp modelId="{9B68D771-523A-4377-8F66-400E037E70E8}">
      <dsp:nvSpPr>
        <dsp:cNvPr id="0" name=""/>
        <dsp:cNvSpPr/>
      </dsp:nvSpPr>
      <dsp:spPr>
        <a:xfrm>
          <a:off x="605271" y="3019503"/>
          <a:ext cx="1122634" cy="11226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Monitoring and Control of ODS Trade</a:t>
          </a:r>
          <a:endParaRPr lang="en-US" sz="1100" b="1" kern="1200" dirty="0"/>
        </a:p>
      </dsp:txBody>
      <dsp:txXfrm>
        <a:off x="769677" y="3183909"/>
        <a:ext cx="793822" cy="793822"/>
      </dsp:txXfrm>
    </dsp:sp>
    <dsp:sp modelId="{6D52C366-FEBC-493E-8DBE-C4D119A27863}">
      <dsp:nvSpPr>
        <dsp:cNvPr id="0" name=""/>
        <dsp:cNvSpPr/>
      </dsp:nvSpPr>
      <dsp:spPr>
        <a:xfrm rot="11400000">
          <a:off x="1722854" y="2260302"/>
          <a:ext cx="530415" cy="3053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 rot="10800000">
        <a:off x="1813765" y="2329327"/>
        <a:ext cx="438808" cy="183214"/>
      </dsp:txXfrm>
    </dsp:sp>
    <dsp:sp modelId="{E3002ADD-496A-482D-8A05-4C70852C1D34}">
      <dsp:nvSpPr>
        <dsp:cNvPr id="0" name=""/>
        <dsp:cNvSpPr/>
      </dsp:nvSpPr>
      <dsp:spPr>
        <a:xfrm>
          <a:off x="366382" y="1664693"/>
          <a:ext cx="1122634" cy="11226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NOU Capacity Building</a:t>
          </a:r>
          <a:endParaRPr lang="en-US" sz="1100" b="1" kern="1200" dirty="0"/>
        </a:p>
      </dsp:txBody>
      <dsp:txXfrm>
        <a:off x="530788" y="1829099"/>
        <a:ext cx="793822" cy="793822"/>
      </dsp:txXfrm>
    </dsp:sp>
    <dsp:sp modelId="{5A2A36DB-D49E-4823-8BF9-FF63E61A8174}">
      <dsp:nvSpPr>
        <dsp:cNvPr id="0" name=""/>
        <dsp:cNvSpPr/>
      </dsp:nvSpPr>
      <dsp:spPr>
        <a:xfrm rot="13800000">
          <a:off x="2042450" y="1706747"/>
          <a:ext cx="530415" cy="3053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2117695" y="1802906"/>
        <a:ext cx="438808" cy="183214"/>
      </dsp:txXfrm>
    </dsp:sp>
    <dsp:sp modelId="{FCECBD68-2811-4477-8196-86CFF8491B88}">
      <dsp:nvSpPr>
        <dsp:cNvPr id="0" name=""/>
        <dsp:cNvSpPr/>
      </dsp:nvSpPr>
      <dsp:spPr>
        <a:xfrm>
          <a:off x="1054237" y="473292"/>
          <a:ext cx="1122634" cy="11226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South-south Cooperation</a:t>
          </a:r>
          <a:endParaRPr lang="en-US" sz="1100" b="1" kern="1200" dirty="0"/>
        </a:p>
      </dsp:txBody>
      <dsp:txXfrm>
        <a:off x="1218643" y="637698"/>
        <a:ext cx="793822" cy="793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972" tIns="45985" rIns="91972" bIns="45985" numCol="1" anchor="ctr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972" tIns="45985" rIns="91972" bIns="45985" numCol="1" anchor="ctr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972" tIns="45985" rIns="91972" bIns="45985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1013"/>
            <a:ext cx="29194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972" tIns="45985" rIns="91972" bIns="45985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 b="1"/>
            </a:lvl1pPr>
          </a:lstStyle>
          <a:p>
            <a:pPr>
              <a:defRPr/>
            </a:pPr>
            <a:fld id="{6D2E9CF9-74B4-4066-B467-C94A4359E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77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972" tIns="45985" rIns="91972" bIns="45985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94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972" tIns="45985" rIns="91972" bIns="45985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8500" y="741363"/>
            <a:ext cx="5340350" cy="3697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972" tIns="45985" rIns="91972" bIns="45985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1013"/>
            <a:ext cx="29194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972" tIns="45985" rIns="91972" bIns="45985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EB50B8E-7FC0-42D0-8BEC-5E2AD2893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741363"/>
            <a:ext cx="5340350" cy="3697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98525" y="4686300"/>
            <a:ext cx="4938713" cy="443865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B50B8E-7FC0-42D0-8BEC-5E2AD28930D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8500" y="741363"/>
            <a:ext cx="5340350" cy="3697287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xfrm>
            <a:off x="898207" y="4685706"/>
            <a:ext cx="4939350" cy="44398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6" tIns="45528" rIns="91056" bIns="45528"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830" indent="-2845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8199" indent="-22764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3479" indent="-22764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8759" indent="-22764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4039" indent="-227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9318" indent="-227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4598" indent="-227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69878" indent="-227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BFA931-3BCC-4285-99D7-7612EDC5F2B5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906" y="6053328"/>
            <a:ext cx="2436876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5748" y="6044184"/>
            <a:ext cx="73502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559050" y="4038600"/>
            <a:ext cx="701675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59050" y="6050037"/>
            <a:ext cx="72644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2550" y="6068699"/>
            <a:ext cx="222885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Oman 28 May 2002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259176" y="236540"/>
            <a:ext cx="635635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67750" y="228600"/>
            <a:ext cx="90805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3C44F1F-B98C-4028-B39D-FBDDCA5D15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16/05/2017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77850" cy="244476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9300" y="609602"/>
            <a:ext cx="222885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02615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9300" y="6248404"/>
            <a:ext cx="2393950" cy="365125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16/05/2017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3" y="6248209"/>
            <a:ext cx="6037940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604345" y="0"/>
            <a:ext cx="34671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653875" y="609600"/>
            <a:ext cx="24765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653875" y="0"/>
            <a:ext cx="24765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511000" y="134277"/>
            <a:ext cx="533400" cy="264849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87618" y="6407944"/>
            <a:ext cx="2080260" cy="365760"/>
          </a:xfrm>
          <a:prstGeom prst="rect">
            <a:avLst/>
          </a:prstGeom>
        </p:spPr>
        <p:txBody>
          <a:bodyPr/>
          <a:lstStyle/>
          <a:p>
            <a:fld id="{23CC6B92-C6F8-403B-959F-18151D3E341C}" type="datetime1">
              <a:rPr lang="en-US" smtClean="0"/>
              <a:pPr/>
              <a:t>16/05/2017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45082" y="6407947"/>
            <a:ext cx="25465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403350" y="198438"/>
            <a:ext cx="751205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403350" y="1143001"/>
            <a:ext cx="80073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75800" y="0"/>
            <a:ext cx="330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B5BC76-B054-4BDA-8973-16849BE35F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anner-v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" y="0"/>
            <a:ext cx="1199553" cy="6858000"/>
          </a:xfrm>
          <a:prstGeom prst="rect">
            <a:avLst/>
          </a:prstGeom>
        </p:spPr>
      </p:pic>
      <p:pic>
        <p:nvPicPr>
          <p:cNvPr id="10" name="Picture 9" descr="logo-unep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080500" y="220983"/>
            <a:ext cx="495300" cy="5410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1"/>
            <a:ext cx="8915400" cy="762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16/05/2017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7785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63702" y="1600200"/>
            <a:ext cx="883285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1" y="2743201"/>
            <a:ext cx="7716706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906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40335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485900" y="1600200"/>
            <a:ext cx="84201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600200"/>
            <a:ext cx="8255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16/05/2017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40335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60400" y="1589567"/>
            <a:ext cx="421005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48643" y="1589567"/>
            <a:ext cx="421005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C9B81F-C347-4BEF-BFDF-29C42F48304A}" type="datetimeFigureOut">
              <a:rPr lang="en-US" smtClean="0"/>
              <a:pPr/>
              <a:t>16/05/2017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77850" cy="244476"/>
          </a:xfrm>
          <a:prstGeom prst="rect">
            <a:avLst/>
          </a:prstGeom>
        </p:spPr>
        <p:txBody>
          <a:bodyPr rtlCol="0"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73050"/>
            <a:ext cx="883285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60400" y="2438401"/>
            <a:ext cx="421005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200650" y="2438401"/>
            <a:ext cx="421005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C9B81F-C347-4BEF-BFDF-29C42F48304A}" type="datetimeFigureOut">
              <a:rPr lang="en-US" smtClean="0"/>
              <a:pPr/>
              <a:t>16/05/2017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77850" cy="244476"/>
          </a:xfrm>
          <a:prstGeom prst="rect">
            <a:avLst/>
          </a:prstGeom>
        </p:spPr>
        <p:txBody>
          <a:bodyPr rtlCol="0"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60400" y="1752600"/>
            <a:ext cx="421005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200650" y="1752600"/>
            <a:ext cx="421005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16/05/2017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7785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16/05/2017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7785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73050"/>
            <a:ext cx="87503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16/05/2017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7785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0400" y="1752600"/>
            <a:ext cx="173355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559050" y="1752600"/>
            <a:ext cx="69342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3550" y="5486400"/>
            <a:ext cx="79248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906" y="4572000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906" y="4663440"/>
            <a:ext cx="158496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674114" y="4654296"/>
            <a:ext cx="8231886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0" y="4648200"/>
            <a:ext cx="79248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568450" y="0"/>
            <a:ext cx="108966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769100" y="6248402"/>
            <a:ext cx="2889250" cy="365125"/>
          </a:xfrm>
        </p:spPr>
        <p:txBody>
          <a:bodyPr rtlCol="0"/>
          <a:lstStyle/>
          <a:p>
            <a:fld id="{47C9B81F-C347-4BEF-BFDF-29C42F48304A}" type="datetimeFigureOut">
              <a:rPr lang="en-US" smtClean="0"/>
              <a:pPr/>
              <a:t>16/05/2017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56845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733550" y="6248208"/>
            <a:ext cx="4953000" cy="365125"/>
          </a:xfrm>
        </p:spPr>
        <p:txBody>
          <a:bodyPr rtlCol="0"/>
          <a:lstStyle/>
          <a:p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0624" y="0"/>
            <a:ext cx="8215376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90600" y="533400"/>
            <a:ext cx="8763000" cy="74676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604000" y="6248402"/>
            <a:ext cx="288925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16/05/2017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0401" y="6248208"/>
            <a:ext cx="5872840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-1" y="1280160"/>
            <a:ext cx="990601" cy="228600"/>
          </a:xfrm>
          <a:prstGeom prst="rect">
            <a:avLst/>
          </a:prstGeom>
          <a:solidFill>
            <a:srgbClr val="C000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0" y="0"/>
            <a:ext cx="9906000" cy="533400"/>
          </a:xfrm>
          <a:prstGeom prst="rect">
            <a:avLst/>
          </a:prstGeom>
          <a:solidFill>
            <a:srgbClr val="0099CC"/>
          </a:soli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11" descr="UNEP-(E)-CYAN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" y="577813"/>
            <a:ext cx="990600" cy="642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Text Box 15"/>
          <p:cNvSpPr txBox="1">
            <a:spLocks noChangeArrowheads="1"/>
          </p:cNvSpPr>
          <p:nvPr userDrawn="1"/>
        </p:nvSpPr>
        <p:spPr bwMode="auto">
          <a:xfrm>
            <a:off x="2" y="2"/>
            <a:ext cx="2897075" cy="52322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>
                <a:solidFill>
                  <a:schemeClr val="bg1"/>
                </a:solidFill>
                <a:latin typeface="Corbel" pitchFamily="34" charset="0"/>
              </a:rPr>
              <a:t>UNEP DTIE OzonAction Branch</a:t>
            </a:r>
          </a:p>
          <a:p>
            <a:pPr>
              <a:defRPr/>
            </a:pPr>
            <a:r>
              <a:rPr lang="en-GB" sz="1400" b="1">
                <a:solidFill>
                  <a:schemeClr val="bg1"/>
                </a:solidFill>
                <a:latin typeface="Corbel" pitchFamily="34" charset="0"/>
              </a:rPr>
              <a:t>Compliance Assistance Programme</a:t>
            </a:r>
            <a:endParaRPr lang="en-US" sz="1400" b="1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705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86200"/>
            <a:ext cx="9372600" cy="23622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Atul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Bagai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Senior Regional Coordinator, South Asia Network</a:t>
            </a:r>
            <a:br>
              <a:rPr lang="en-US" sz="24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UNEP, Regional Office for Asia and the Pacific</a:t>
            </a:r>
            <a:r>
              <a:rPr lang="en-US" sz="22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The Annual Network Meeting </a:t>
            </a:r>
            <a:r>
              <a:rPr lang="en-US" sz="2000" b="1" dirty="0">
                <a:solidFill>
                  <a:schemeClr val="tx1"/>
                </a:solidFill>
              </a:rPr>
              <a:t>of the </a:t>
            </a:r>
            <a:r>
              <a:rPr lang="en-US" sz="2000" b="1" dirty="0" smtClean="0">
                <a:solidFill>
                  <a:schemeClr val="tx1"/>
                </a:solidFill>
              </a:rPr>
              <a:t>NOOs of South Asia  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23-26 May 2017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Agra, India</a:t>
            </a:r>
            <a:endParaRPr lang="en-US" sz="2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76400"/>
            <a:ext cx="9677399" cy="198120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GB" sz="4000" b="1" dirty="0" smtClean="0"/>
              <a:t>CAP Services and Activities including </a:t>
            </a:r>
          </a:p>
          <a:p>
            <a:pPr marL="0" lvl="0" indent="0" algn="ctr">
              <a:buNone/>
            </a:pPr>
            <a:r>
              <a:rPr lang="en-GB" sz="4000" b="1" dirty="0" smtClean="0"/>
              <a:t>South-South Cooperation: </a:t>
            </a:r>
          </a:p>
          <a:p>
            <a:pPr marL="0" lvl="0" indent="0" algn="ctr">
              <a:buNone/>
            </a:pPr>
            <a:r>
              <a:rPr lang="en-GB" sz="4000" b="1" dirty="0" smtClean="0"/>
              <a:t>2016 Review and 2017 Plan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9507" y="0"/>
            <a:ext cx="192649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65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8458200" cy="74676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CAP Services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36705852"/>
              </p:ext>
            </p:extLst>
          </p:nvPr>
        </p:nvGraphicFramePr>
        <p:xfrm>
          <a:off x="6172200" y="1219200"/>
          <a:ext cx="4343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Arrow 6"/>
          <p:cNvSpPr/>
          <p:nvPr/>
        </p:nvSpPr>
        <p:spPr>
          <a:xfrm>
            <a:off x="6019800" y="3505200"/>
            <a:ext cx="914400" cy="838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09179119"/>
              </p:ext>
            </p:extLst>
          </p:nvPr>
        </p:nvGraphicFramePr>
        <p:xfrm>
          <a:off x="304800" y="1447800"/>
          <a:ext cx="5816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447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8534400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CAP Services in 2016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19382929"/>
              </p:ext>
            </p:extLst>
          </p:nvPr>
        </p:nvGraphicFramePr>
        <p:xfrm>
          <a:off x="381000" y="1752600"/>
          <a:ext cx="90678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533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Services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Network &amp; thematic meetings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Suva</a:t>
                      </a:r>
                      <a:r>
                        <a:rPr lang="en-US" sz="2000" baseline="0" dirty="0" smtClean="0"/>
                        <a:t> joint meeting in June 2016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Compliance monitoring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Reviewed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compliance status</a:t>
                      </a:r>
                      <a:r>
                        <a:rPr lang="en-US" sz="2000" baseline="0" dirty="0" smtClean="0"/>
                        <a:t> with countries: DPR Korea and Mongolia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Policy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Assisted countries with UNEP IS on the enforcement of HCFC licensing and/or quota systems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Data reporting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All countries reported data for 2015. For 2016, sent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smtClean="0"/>
                        <a:t>reminders, helped on-line CP reporting, reviewed A7 reports as required.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Awareness and Information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Provided assistance</a:t>
                      </a:r>
                      <a:r>
                        <a:rPr lang="en-US" sz="2000" baseline="0" dirty="0" smtClean="0"/>
                        <a:t> for national ozone day </a:t>
                      </a:r>
                      <a:r>
                        <a:rPr lang="en-US" sz="2000" baseline="0" dirty="0" smtClean="0"/>
                        <a:t>celebrations; </a:t>
                      </a:r>
                      <a:r>
                        <a:rPr lang="en-US" sz="2000" baseline="0" dirty="0" smtClean="0"/>
                        <a:t>Released posters developed by Philippines NOU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Monitoring &amp; control of ODS trade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Facilitated the </a:t>
                      </a:r>
                      <a:r>
                        <a:rPr lang="en-US" sz="2000" dirty="0" err="1" smtClean="0"/>
                        <a:t>iPIC</a:t>
                      </a:r>
                      <a:r>
                        <a:rPr lang="en-US" sz="2000" dirty="0" smtClean="0"/>
                        <a:t> process. India joined.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NOU capacity</a:t>
                      </a:r>
                      <a:r>
                        <a:rPr lang="en-US" sz="2000" baseline="0" dirty="0" smtClean="0"/>
                        <a:t> building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Planned </a:t>
                      </a:r>
                      <a:r>
                        <a:rPr lang="en-US" sz="2000" dirty="0" smtClean="0"/>
                        <a:t>in 2017</a:t>
                      </a:r>
                      <a:r>
                        <a:rPr lang="en-US" sz="2000" baseline="0" dirty="0" smtClean="0"/>
                        <a:t> back to back with Agra meeting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5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8534400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CAP Services in 2016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46251923"/>
              </p:ext>
            </p:extLst>
          </p:nvPr>
        </p:nvGraphicFramePr>
        <p:xfrm>
          <a:off x="609600" y="1447800"/>
          <a:ext cx="9067800" cy="528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7543800"/>
              </a:tblGrid>
              <a:tr h="4402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Services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/>
                </a:tc>
              </a:tr>
              <a:tr h="382693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Technical assistance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The</a:t>
                      </a:r>
                      <a:r>
                        <a:rPr lang="en-US" sz="2400" baseline="0" dirty="0" smtClean="0"/>
                        <a:t> safe adoption of new generation of refrigerants: Mongolia International Airport</a:t>
                      </a:r>
                      <a:endParaRPr lang="en-US" sz="24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New international</a:t>
                      </a:r>
                      <a:r>
                        <a:rPr lang="en-US" sz="2400" baseline="0" dirty="0" smtClean="0"/>
                        <a:t> standard in the R/AC sector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Certificate and license for servicing </a:t>
                      </a:r>
                      <a:r>
                        <a:rPr lang="en-US" sz="2400" baseline="0" dirty="0" smtClean="0"/>
                        <a:t>technicians: Bhutan and Maldives</a:t>
                      </a:r>
                      <a:endParaRPr lang="en-US" sz="2400" baseline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Green Procurement: Bhutan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New partnerships on energy efficiency and climate </a:t>
                      </a:r>
                      <a:r>
                        <a:rPr lang="en-US" sz="2400" baseline="0" dirty="0" smtClean="0"/>
                        <a:t>co-benefits: GEF project in Maldives</a:t>
                      </a:r>
                      <a:endParaRPr lang="en-US" sz="24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QPS use:</a:t>
                      </a:r>
                      <a:r>
                        <a:rPr lang="en-US" sz="2400" baseline="0" dirty="0" smtClean="0"/>
                        <a:t> tracking and </a:t>
                      </a:r>
                      <a:r>
                        <a:rPr lang="en-US" sz="2400" baseline="0" dirty="0" smtClean="0"/>
                        <a:t>monitoring: Iran, Sri Lanka, India Pakistan and China</a:t>
                      </a:r>
                      <a:endParaRPr lang="en-US" sz="24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Recovery/recycling and reclamation of </a:t>
                      </a:r>
                      <a:r>
                        <a:rPr lang="en-US" sz="2400" baseline="0" dirty="0" smtClean="0"/>
                        <a:t>ODS: Feasibility study by Japan in Sri Lanka</a:t>
                      </a:r>
                      <a:endParaRPr lang="en-US" sz="2400" baseline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73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8534400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CAP Services in 2017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78117196"/>
              </p:ext>
            </p:extLst>
          </p:nvPr>
        </p:nvGraphicFramePr>
        <p:xfrm>
          <a:off x="381000" y="1752600"/>
          <a:ext cx="90678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533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Services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Network &amp; thematic meetings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Annual meeting in Agra,</a:t>
                      </a:r>
                      <a:r>
                        <a:rPr lang="en-US" sz="2000" baseline="0" dirty="0" smtClean="0"/>
                        <a:t> India. Thematic meetings on border dialogue in Bangladesh and Bangkok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Compliance monitoring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Non-compliance </a:t>
                      </a:r>
                      <a:r>
                        <a:rPr lang="en-US" sz="2000" dirty="0" smtClean="0"/>
                        <a:t>risk</a:t>
                      </a:r>
                      <a:r>
                        <a:rPr lang="en-US" sz="2000" baseline="0" dirty="0" smtClean="0"/>
                        <a:t> analysis. Follow up on Plan of Action for DPR Korea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Policy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Ratification of Kigali</a:t>
                      </a:r>
                      <a:r>
                        <a:rPr lang="en-US" sz="2000" baseline="0" dirty="0" smtClean="0"/>
                        <a:t> Amendment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Assist with enforcement of HCFC licensing and/or quota systems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Data reporting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Assist with timely and accurate reporting Article 7 and CP data: 8 countries already reported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Awareness and Information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Assist with Regional Awareness activities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Monitoring &amp; control of ODS trade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Encourage use of </a:t>
                      </a:r>
                      <a:r>
                        <a:rPr lang="en-US" sz="2000" dirty="0" err="1" smtClean="0"/>
                        <a:t>iPIC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NOU capacity</a:t>
                      </a:r>
                      <a:r>
                        <a:rPr lang="en-US" sz="2000" baseline="0" dirty="0" smtClean="0"/>
                        <a:t> building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Training of new Ozone</a:t>
                      </a:r>
                      <a:r>
                        <a:rPr lang="en-US" sz="2000" baseline="0" dirty="0" smtClean="0"/>
                        <a:t> staff: Agra meeting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2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8534400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CAP Services in 2017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67137021"/>
              </p:ext>
            </p:extLst>
          </p:nvPr>
        </p:nvGraphicFramePr>
        <p:xfrm>
          <a:off x="533400" y="1600200"/>
          <a:ext cx="9067800" cy="4920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7543800"/>
              </a:tblGrid>
              <a:tr h="4402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Services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/>
                </a:tc>
              </a:tr>
              <a:tr h="382693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Technical assistance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Assist with RAC </a:t>
                      </a:r>
                      <a:r>
                        <a:rPr lang="en-US" sz="2400" dirty="0" smtClean="0"/>
                        <a:t>Training on flammable refrigerants, </a:t>
                      </a:r>
                      <a:r>
                        <a:rPr lang="en-US" sz="2400" dirty="0" smtClean="0"/>
                        <a:t>Certification System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Assist with </a:t>
                      </a:r>
                      <a:r>
                        <a:rPr lang="en-US" sz="2400" dirty="0" smtClean="0"/>
                        <a:t>standards</a:t>
                      </a:r>
                      <a:endParaRPr lang="en-US" sz="24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Provide policy support for adaptation to non-ODS alternatives in RAC sector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Support the NOU and industry to get better understanding</a:t>
                      </a:r>
                      <a:r>
                        <a:rPr lang="en-US" sz="2400" baseline="0" dirty="0" smtClean="0"/>
                        <a:t> of flammable refrigerants based room air conditioner.</a:t>
                      </a:r>
                      <a:r>
                        <a:rPr lang="en-US" sz="2400" dirty="0" smtClean="0"/>
                        <a:t>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Assist technical college on the establishment of national good practices training </a:t>
                      </a:r>
                      <a:r>
                        <a:rPr lang="en-US" sz="2400" dirty="0" err="1" smtClean="0"/>
                        <a:t>programmes</a:t>
                      </a:r>
                      <a:r>
                        <a:rPr lang="en-US" sz="2400" dirty="0" smtClean="0"/>
                        <a:t> and 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certification </a:t>
                      </a:r>
                      <a:r>
                        <a:rPr lang="en-US" sz="2400" dirty="0" smtClean="0"/>
                        <a:t>system. Work with Daikin and Godrej</a:t>
                      </a:r>
                      <a:r>
                        <a:rPr lang="en-US" sz="2400" baseline="0" dirty="0" smtClean="0"/>
                        <a:t> on training on flammable refrigerants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3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8610600" cy="91439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Proposed South-south Cooperation </a:t>
            </a:r>
            <a:r>
              <a:rPr lang="en-US" sz="3200" b="1" dirty="0" smtClean="0">
                <a:solidFill>
                  <a:schemeClr val="tx1"/>
                </a:solidFill>
              </a:rPr>
              <a:t>- 2017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10408230"/>
              </p:ext>
            </p:extLst>
          </p:nvPr>
        </p:nvGraphicFramePr>
        <p:xfrm>
          <a:off x="457201" y="1482135"/>
          <a:ext cx="8839200" cy="5270142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3577771"/>
                <a:gridCol w="1984828"/>
                <a:gridCol w="1397519"/>
                <a:gridCol w="1879082"/>
              </a:tblGrid>
              <a:tr h="195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South-south Cooperation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29573" marB="295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Countries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29573" marB="295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Venue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29573" marB="295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Tentative date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928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Technician and Customs Training in Pakistan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29573" marB="295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Philippines </a:t>
                      </a:r>
                      <a:r>
                        <a:rPr lang="en-US" sz="1200" kern="1200" dirty="0">
                          <a:effectLst/>
                        </a:rPr>
                        <a:t>and Sri Lanka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29573" marB="295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 Pakistan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29573" marB="295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13-17</a:t>
                      </a:r>
                      <a:r>
                        <a:rPr lang="en-US" sz="1200" kern="1200" baseline="0" dirty="0" smtClean="0">
                          <a:effectLst/>
                        </a:rPr>
                        <a:t> </a:t>
                      </a:r>
                      <a:r>
                        <a:rPr lang="en-US" sz="1200" kern="1200" dirty="0" smtClean="0">
                          <a:effectLst/>
                        </a:rPr>
                        <a:t>February </a:t>
                      </a:r>
                      <a:r>
                        <a:rPr lang="en-US" sz="1200" kern="1200" dirty="0">
                          <a:effectLst/>
                        </a:rPr>
                        <a:t>and </a:t>
                      </a:r>
                      <a:r>
                        <a:rPr lang="en-US" sz="1200" kern="1200" dirty="0" smtClean="0">
                          <a:effectLst/>
                        </a:rPr>
                        <a:t>13-15 and 16-18 March 2017 completed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008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Iran NOO Visit to India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29573" marB="295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India and</a:t>
                      </a:r>
                      <a:r>
                        <a:rPr lang="en-US" sz="1200" u="sng" kern="1200" dirty="0">
                          <a:effectLst/>
                        </a:rPr>
                        <a:t> Iran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29573" marB="295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New Delhi and Pune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29573" marB="295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23-27 February </a:t>
                      </a:r>
                      <a:r>
                        <a:rPr lang="en-US" sz="1200" kern="1200" dirty="0" smtClean="0">
                          <a:effectLst/>
                        </a:rPr>
                        <a:t>2017 (Postponed)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032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Capacity building of new Ozone Officers from Afghanistan, </a:t>
                      </a:r>
                      <a:r>
                        <a:rPr lang="en-GB" sz="1200" kern="1200" dirty="0" smtClean="0">
                          <a:effectLst/>
                        </a:rPr>
                        <a:t>Bhutan</a:t>
                      </a:r>
                      <a:r>
                        <a:rPr lang="en-GB" sz="1200" kern="1200" dirty="0">
                          <a:effectLst/>
                        </a:rPr>
                        <a:t>, Bangladesh, India, </a:t>
                      </a:r>
                      <a:r>
                        <a:rPr lang="en-GB" sz="1200" kern="1200" dirty="0" smtClean="0">
                          <a:effectLst/>
                        </a:rPr>
                        <a:t> Korea DPR, Maldives</a:t>
                      </a:r>
                      <a:r>
                        <a:rPr lang="en-GB" sz="1200" kern="1200" dirty="0">
                          <a:effectLst/>
                        </a:rPr>
                        <a:t>, Nepal and Pakistan NOU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29573" marB="295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Sri </a:t>
                      </a:r>
                      <a:r>
                        <a:rPr lang="en-US" sz="1200" kern="1200" dirty="0" smtClean="0">
                          <a:effectLst/>
                        </a:rPr>
                        <a:t>Lanka, Maldives, Bhutan, China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29573" marB="295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Agra, India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29573" marB="295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23-26 May </a:t>
                      </a:r>
                      <a:r>
                        <a:rPr lang="en-US" sz="1200" kern="1200" dirty="0">
                          <a:effectLst/>
                        </a:rPr>
                        <a:t>2017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39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1. Visit of Maldives customs and technicians to Sri Lanka for ASYCUDA work and visit to reclamation center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2. Visit of Australian expert on certification to Maldives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29573" marB="295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Sri Lanka and </a:t>
                      </a:r>
                      <a:r>
                        <a:rPr lang="en-US" sz="1200" u="sng" kern="1200">
                          <a:effectLst/>
                        </a:rPr>
                        <a:t>Maldives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kern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Australia and</a:t>
                      </a:r>
                      <a:r>
                        <a:rPr lang="en-US" sz="1200" u="sng" kern="1200">
                          <a:effectLst/>
                        </a:rPr>
                        <a:t> Maldives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29573" marB="295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Colombo, Sri Lanka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Male, Maldives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29573" marB="295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27-28 April </a:t>
                      </a:r>
                      <a:r>
                        <a:rPr lang="en-US" sz="1200" kern="1200" dirty="0" smtClean="0">
                          <a:effectLst/>
                        </a:rPr>
                        <a:t>2017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Maybe now with India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032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Thematic meeting on Standards formulation for Ozone Officers and Standards officers from Bangladesh, India, Iran, Pakistan and Sri Lanka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29573" marB="295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kern="1200" dirty="0" smtClean="0">
                          <a:effectLst/>
                        </a:rPr>
                        <a:t>Afghanistan, Bangladesh,</a:t>
                      </a:r>
                      <a:r>
                        <a:rPr lang="en-US" sz="1200" u="sng" kern="1200" baseline="0" dirty="0" smtClean="0">
                          <a:effectLst/>
                        </a:rPr>
                        <a:t> Bhutan, </a:t>
                      </a:r>
                      <a:r>
                        <a:rPr lang="en-US" sz="1200" u="sng" kern="1200" dirty="0" smtClean="0">
                          <a:effectLst/>
                        </a:rPr>
                        <a:t>India</a:t>
                      </a:r>
                      <a:r>
                        <a:rPr lang="en-US" sz="1200" u="sng" kern="1200" dirty="0">
                          <a:effectLst/>
                        </a:rPr>
                        <a:t>, Iran, </a:t>
                      </a:r>
                      <a:r>
                        <a:rPr lang="en-US" sz="1200" u="sng" kern="1200" dirty="0" smtClean="0">
                          <a:effectLst/>
                        </a:rPr>
                        <a:t>Maldives, Mongolia, Nepal, Pakistan </a:t>
                      </a:r>
                      <a:r>
                        <a:rPr lang="en-US" sz="1200" u="sng" kern="1200" dirty="0">
                          <a:effectLst/>
                        </a:rPr>
                        <a:t>and Sri Lanka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29573" marB="295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Thailand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29573" marB="295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10-11 July </a:t>
                      </a:r>
                      <a:r>
                        <a:rPr lang="en-US" sz="1200" kern="1200" dirty="0">
                          <a:effectLst/>
                        </a:rPr>
                        <a:t>2017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672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Border dialogue on ODS border trade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29573" marB="295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Bangladesh, Bhutan, India, Nepal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29573" marB="295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Chittagong, Bangladesh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29573" marB="295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Third quarter 2017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12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Workshop on pre-blended polyol uses and its alternatives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29573" marB="295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China, India, </a:t>
                      </a:r>
                      <a:r>
                        <a:rPr lang="en-US" sz="1200" u="sng" kern="1200">
                          <a:effectLst/>
                        </a:rPr>
                        <a:t>Bangladesh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29573" marB="295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Dhaka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29573" marB="295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Third Quarter 2017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12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Assistance to Halon Bank in Iran from Indonesia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29573" marB="295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kern="1200">
                          <a:effectLst/>
                        </a:rPr>
                        <a:t>Iran </a:t>
                      </a:r>
                      <a:r>
                        <a:rPr lang="en-US" sz="1200" kern="1200">
                          <a:effectLst/>
                        </a:rPr>
                        <a:t>and  Indonesia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29573" marB="295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Teheran, Iran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29573" marB="295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Third Quarter 2017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12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Border dialogue on ODS border trade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29573" marB="295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Afghanistan, Iran &amp; Pakistan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29573" marB="295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Bangkok, Thailand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29573" marB="295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Last Quarter 2017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0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86106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Other South-south Cooperation activities to be Explored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3702" y="2133600"/>
            <a:ext cx="8832850" cy="3962400"/>
          </a:xfrm>
        </p:spPr>
        <p:txBody>
          <a:bodyPr/>
          <a:lstStyle/>
          <a:p>
            <a:r>
              <a:rPr lang="en-US" sz="3200" dirty="0" smtClean="0"/>
              <a:t>SA </a:t>
            </a:r>
            <a:r>
              <a:rPr lang="en-US" sz="3200" dirty="0"/>
              <a:t>study tour on RAC technician certification </a:t>
            </a:r>
            <a:r>
              <a:rPr lang="en-US" sz="3200" dirty="0" smtClean="0"/>
              <a:t>system</a:t>
            </a:r>
          </a:p>
          <a:p>
            <a:r>
              <a:rPr lang="en-GB" sz="3200" dirty="0" smtClean="0"/>
              <a:t>SA regional </a:t>
            </a:r>
            <a:r>
              <a:rPr lang="en-GB" sz="3200" dirty="0"/>
              <a:t>training of master trainers for flammable </a:t>
            </a:r>
            <a:r>
              <a:rPr lang="en-GB" sz="3200" dirty="0" smtClean="0"/>
              <a:t>refrigerant</a:t>
            </a:r>
            <a:r>
              <a:rPr lang="en-GB" sz="3200" dirty="0"/>
              <a:t> </a:t>
            </a:r>
            <a:r>
              <a:rPr lang="en-GB" sz="3200" dirty="0" smtClean="0"/>
              <a:t>to </a:t>
            </a:r>
            <a:r>
              <a:rPr lang="en-GB" sz="3200" dirty="0"/>
              <a:t>strengthen capacity of </a:t>
            </a:r>
            <a:r>
              <a:rPr lang="en-GB" sz="3200" dirty="0" smtClean="0"/>
              <a:t>national </a:t>
            </a:r>
            <a:r>
              <a:rPr lang="en-GB" sz="3200" dirty="0"/>
              <a:t>master trainer to safely adopt low GWP </a:t>
            </a:r>
            <a:r>
              <a:rPr lang="en-GB" sz="3200" dirty="0" smtClean="0"/>
              <a:t>alternatives: China or India</a:t>
            </a:r>
            <a:endParaRPr lang="en-US" sz="32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302" y="228600"/>
            <a:ext cx="916305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Ozone and climate: Restored by a world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united</a:t>
            </a:r>
          </a:p>
          <a:p>
            <a:pPr algn="ctr">
              <a:defRPr/>
            </a:pP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Working towards reducing global-warming HFCs under the Montreal Protocol</a:t>
            </a:r>
          </a:p>
        </p:txBody>
      </p:sp>
      <p:sp>
        <p:nvSpPr>
          <p:cNvPr id="8" name="Rectangle 7"/>
          <p:cNvSpPr/>
          <p:nvPr/>
        </p:nvSpPr>
        <p:spPr>
          <a:xfrm>
            <a:off x="6373951" y="5863681"/>
            <a:ext cx="3429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546" y="2250800"/>
            <a:ext cx="3840561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73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20908</TotalTime>
  <Words>745</Words>
  <Application>Microsoft Office PowerPoint</Application>
  <PresentationFormat>A4 Paper (210x297 mm)</PresentationFormat>
  <Paragraphs>133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Median</vt:lpstr>
      <vt:lpstr>Atul Bagai Senior Regional Coordinator, South Asia Network UNEP, Regional Office for Asia and the Pacific  The Annual Network Meeting of the NOOs of South Asia   23-26 May 2017 Agra, India</vt:lpstr>
      <vt:lpstr>CAP Services</vt:lpstr>
      <vt:lpstr>CAP Services in 2016</vt:lpstr>
      <vt:lpstr>CAP Services in 2016</vt:lpstr>
      <vt:lpstr>CAP Services in 2017</vt:lpstr>
      <vt:lpstr>CAP Services in 2017</vt:lpstr>
      <vt:lpstr>Proposed South-south Cooperation - 2017</vt:lpstr>
      <vt:lpstr>Other South-south Cooperation activities to be Explored</vt:lpstr>
      <vt:lpstr>PowerPoint Presentation</vt:lpstr>
    </vt:vector>
  </TitlesOfParts>
  <Company>UNEP DTIE OzonAction Programme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UNEP's Compliance Asssitance Programme (CAP)</dc:title>
  <dc:creator>Jim Curlin</dc:creator>
  <cp:lastModifiedBy>Atul Bagai</cp:lastModifiedBy>
  <cp:revision>1597</cp:revision>
  <cp:lastPrinted>2002-05-24T15:52:53Z</cp:lastPrinted>
  <dcterms:created xsi:type="dcterms:W3CDTF">1999-09-09T20:38:53Z</dcterms:created>
  <dcterms:modified xsi:type="dcterms:W3CDTF">2017-05-16T04:36:56Z</dcterms:modified>
</cp:coreProperties>
</file>