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79" r:id="rId3"/>
    <p:sldId id="272" r:id="rId4"/>
    <p:sldId id="273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AA4B0-78F7-4A5E-803D-133377B42312}" type="datetimeFigureOut">
              <a:rPr lang="de-DE" smtClean="0"/>
              <a:t>19.05.2017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A07A-DB54-41C4-9390-761C9BB826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06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tIrv5041EuJfO5TKRcXaHiCNzc7oRC9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947352" y="-24713"/>
            <a:ext cx="10476860" cy="15879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2142" tIns="46070" rIns="92142" bIns="46070">
            <a:spAutoFit/>
          </a:bodyPr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de-DE" sz="3114" b="1" dirty="0" smtClean="0">
              <a:solidFill>
                <a:schemeClr val="accent6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de-DE" sz="2800" b="1" dirty="0" err="1" smtClean="0">
                <a:solidFill>
                  <a:schemeClr val="accent3"/>
                </a:solidFill>
              </a:rPr>
              <a:t>Bundesfachschule</a:t>
            </a:r>
            <a:r>
              <a:rPr lang="en-GB" altLang="de-DE" sz="2800" b="1" dirty="0" smtClean="0">
                <a:solidFill>
                  <a:schemeClr val="accent3"/>
                </a:solidFill>
              </a:rPr>
              <a:t> </a:t>
            </a:r>
            <a:r>
              <a:rPr lang="en-GB" altLang="de-DE" sz="2800" b="1" dirty="0" err="1" smtClean="0">
                <a:solidFill>
                  <a:schemeClr val="accent3"/>
                </a:solidFill>
              </a:rPr>
              <a:t>Kälte-Klima-Technik</a:t>
            </a:r>
            <a:endParaRPr lang="en-GB" altLang="de-DE" sz="2800" b="1" dirty="0" smtClean="0">
              <a:solidFill>
                <a:schemeClr val="accent3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de-DE" sz="1600" b="1" dirty="0" err="1" smtClean="0">
                <a:solidFill>
                  <a:schemeClr val="accent3"/>
                </a:solidFill>
              </a:rPr>
              <a:t>Europäische</a:t>
            </a:r>
            <a:r>
              <a:rPr lang="en-GB" altLang="de-DE" sz="1600" b="1" dirty="0" smtClean="0">
                <a:solidFill>
                  <a:schemeClr val="accent3"/>
                </a:solidFill>
              </a:rPr>
              <a:t> </a:t>
            </a:r>
            <a:r>
              <a:rPr lang="en-GB" altLang="de-DE" sz="1600" b="1" dirty="0" err="1" smtClean="0">
                <a:solidFill>
                  <a:schemeClr val="accent3"/>
                </a:solidFill>
              </a:rPr>
              <a:t>Studienakademie</a:t>
            </a:r>
            <a:r>
              <a:rPr lang="en-GB" altLang="de-DE" sz="1600" b="1" dirty="0" smtClean="0">
                <a:solidFill>
                  <a:schemeClr val="accent3"/>
                </a:solidFill>
              </a:rPr>
              <a:t> </a:t>
            </a:r>
            <a:r>
              <a:rPr lang="en-GB" altLang="de-DE" sz="1600" b="1" dirty="0" err="1" smtClean="0">
                <a:solidFill>
                  <a:schemeClr val="accent3"/>
                </a:solidFill>
              </a:rPr>
              <a:t>Kälte</a:t>
            </a:r>
            <a:r>
              <a:rPr lang="en-GB" altLang="de-DE" sz="1600" b="1" dirty="0" smtClean="0">
                <a:solidFill>
                  <a:schemeClr val="accent3"/>
                </a:solidFill>
              </a:rPr>
              <a:t> </a:t>
            </a:r>
            <a:r>
              <a:rPr lang="en-GB" altLang="de-DE" sz="1600" b="1" dirty="0" err="1" smtClean="0">
                <a:solidFill>
                  <a:schemeClr val="accent3"/>
                </a:solidFill>
              </a:rPr>
              <a:t>Klima</a:t>
            </a:r>
            <a:r>
              <a:rPr lang="en-GB" altLang="de-DE" sz="1600" b="1" dirty="0" smtClean="0">
                <a:solidFill>
                  <a:schemeClr val="accent3"/>
                </a:solidFill>
              </a:rPr>
              <a:t> </a:t>
            </a:r>
            <a:r>
              <a:rPr lang="en-GB" altLang="de-DE" sz="1600" b="1" dirty="0" err="1" smtClean="0">
                <a:solidFill>
                  <a:schemeClr val="accent3"/>
                </a:solidFill>
              </a:rPr>
              <a:t>Lüftung</a:t>
            </a:r>
            <a:endParaRPr lang="en-GB" altLang="de-DE" sz="1600" b="1" dirty="0" smtClean="0">
              <a:solidFill>
                <a:schemeClr val="accent3"/>
              </a:solidFill>
            </a:endParaRPr>
          </a:p>
        </p:txBody>
      </p:sp>
      <p:pic>
        <p:nvPicPr>
          <p:cNvPr id="30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0" y="-16991"/>
            <a:ext cx="3606629" cy="6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9" y="-24713"/>
            <a:ext cx="3059841" cy="6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uftbildaufnahme-Aufl_sung 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28" y="1763439"/>
            <a:ext cx="5826474" cy="450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-256913" y="1447776"/>
            <a:ext cx="6112429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lnSpc>
                <a:spcPct val="90000"/>
              </a:lnSpc>
              <a:defRPr/>
            </a:pPr>
            <a:r>
              <a:rPr lang="en-US" altLang="de-DE" sz="1946" dirty="0"/>
              <a:t/>
            </a:r>
            <a:br>
              <a:rPr lang="en-US" altLang="de-DE" sz="1946" dirty="0"/>
            </a:br>
            <a:endParaRPr lang="en-US" altLang="de-DE" sz="1946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25" y="108785"/>
            <a:ext cx="2243328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8" y="25487"/>
            <a:ext cx="3606628" cy="6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86083" y="1579441"/>
            <a:ext cx="4212110" cy="378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2142" tIns="46070" rIns="92142" bIns="46070" anchor="ctr"/>
          <a:lstStyle>
            <a:lvl1pPr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de-DE" sz="1849" dirty="0"/>
              <a:t>Educational Institutions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814384" y="2327704"/>
            <a:ext cx="2786449" cy="888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ctr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68" b="1"/>
              <a:t>Private Vocational School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68" b="1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698912" y="2327705"/>
            <a:ext cx="2786449" cy="888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ctr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68" b="1" dirty="0"/>
              <a:t>Bundesfachschule Kälte-Klima-Technik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68" b="1" dirty="0"/>
              <a:t>Technical </a:t>
            </a:r>
            <a:r>
              <a:rPr lang="de-DE" altLang="de-DE" sz="1168" b="1" dirty="0" smtClean="0"/>
              <a:t>College</a:t>
            </a:r>
            <a:endParaRPr lang="de-DE" altLang="de-DE" sz="1168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168" dirty="0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7583440" y="2330185"/>
            <a:ext cx="2786449" cy="892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ctr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68" b="1" dirty="0" err="1"/>
              <a:t>ESaK</a:t>
            </a:r>
            <a:endParaRPr lang="de-DE" altLang="de-DE" sz="1168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168" dirty="0"/>
              <a:t>European Academy of Refrigeration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168" dirty="0"/>
              <a:t>and Air Conditioning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168" dirty="0"/>
              <a:t>University of Cooperative Education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814384" y="3472412"/>
            <a:ext cx="2786449" cy="1433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ctr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973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Initial </a:t>
            </a:r>
            <a:r>
              <a:rPr lang="de-DE" altLang="de-DE" sz="1300" b="1" dirty="0" err="1"/>
              <a:t>vocational</a:t>
            </a:r>
            <a:r>
              <a:rPr lang="de-DE" altLang="de-DE" sz="1300" b="1" dirty="0"/>
              <a:t> </a:t>
            </a:r>
            <a:r>
              <a:rPr lang="de-DE" altLang="de-DE" sz="1300" b="1" dirty="0" err="1"/>
              <a:t>education</a:t>
            </a:r>
            <a:endParaRPr lang="de-DE" altLang="de-DE" sz="13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err="1" smtClean="0"/>
              <a:t>Mechatronic</a:t>
            </a: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of</a:t>
            </a: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refrigeration</a:t>
            </a:r>
            <a:endParaRPr lang="de-DE" altLang="de-DE" sz="13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technology</a:t>
            </a:r>
            <a:endParaRPr lang="de-DE" altLang="de-DE" sz="13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973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973" dirty="0"/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4698912" y="3472412"/>
            <a:ext cx="2786449" cy="32330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t" anchorCtr="0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973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 err="1" smtClean="0"/>
              <a:t>Advanced</a:t>
            </a:r>
            <a:r>
              <a:rPr lang="de-DE" altLang="de-DE" sz="1300" b="1" dirty="0" smtClean="0"/>
              <a:t> </a:t>
            </a:r>
            <a:r>
              <a:rPr lang="de-DE" altLang="de-DE" sz="1300" b="1" dirty="0" err="1"/>
              <a:t>vocational</a:t>
            </a:r>
            <a:r>
              <a:rPr lang="de-DE" altLang="de-DE" sz="1300" b="1" dirty="0"/>
              <a:t> </a:t>
            </a:r>
            <a:r>
              <a:rPr lang="de-DE" altLang="de-DE" sz="1300" b="1" dirty="0" err="1"/>
              <a:t>education</a:t>
            </a:r>
            <a:endParaRPr lang="de-DE" altLang="de-DE" sz="13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300" dirty="0"/>
          </a:p>
          <a:p>
            <a:pPr>
              <a:spcBef>
                <a:spcPct val="0"/>
              </a:spcBef>
              <a:buNone/>
            </a:pPr>
            <a:r>
              <a:rPr lang="de-DE" altLang="de-DE" sz="1300" dirty="0" smtClean="0"/>
              <a:t>- Master </a:t>
            </a:r>
            <a:r>
              <a:rPr lang="de-DE" altLang="de-DE" sz="1300" dirty="0" err="1" smtClean="0"/>
              <a:t>craftsperson</a:t>
            </a:r>
            <a:r>
              <a:rPr lang="de-DE" altLang="de-DE" sz="1300" dirty="0" smtClean="0"/>
              <a:t> </a:t>
            </a:r>
            <a:r>
              <a:rPr lang="de-DE" altLang="de-DE" sz="1300" dirty="0"/>
              <a:t>in </a:t>
            </a:r>
            <a:r>
              <a:rPr lang="de-DE" altLang="de-DE" sz="1300" dirty="0" err="1"/>
              <a:t>refrigeration</a:t>
            </a:r>
            <a:r>
              <a:rPr lang="de-DE" altLang="de-DE" sz="1300" dirty="0"/>
              <a:t> </a:t>
            </a:r>
            <a:endParaRPr lang="de-DE" altLang="de-DE" sz="1300" dirty="0" smtClean="0"/>
          </a:p>
          <a:p>
            <a:pPr>
              <a:spcBef>
                <a:spcPct val="0"/>
              </a:spcBef>
              <a:buNone/>
            </a:pPr>
            <a:r>
              <a:rPr lang="de-DE" altLang="de-DE" sz="1300" dirty="0" smtClean="0"/>
              <a:t>  </a:t>
            </a:r>
            <a:r>
              <a:rPr lang="de-DE" altLang="de-DE" sz="1300" dirty="0" err="1" smtClean="0"/>
              <a:t>technology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- Certified </a:t>
            </a:r>
            <a:r>
              <a:rPr lang="de-DE" altLang="de-DE" sz="1300" dirty="0" err="1"/>
              <a:t>engineer</a:t>
            </a:r>
            <a:r>
              <a:rPr lang="de-DE" altLang="de-DE" sz="1300" dirty="0"/>
              <a:t>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</a:t>
            </a:r>
            <a:r>
              <a:rPr lang="de-DE" altLang="de-DE" sz="1300" dirty="0" err="1" smtClean="0"/>
              <a:t>refrigeration</a:t>
            </a:r>
            <a:endParaRPr lang="de-DE" altLang="de-DE" sz="973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- Workshops </a:t>
            </a:r>
            <a:r>
              <a:rPr lang="de-DE" altLang="de-DE" sz="1300" dirty="0"/>
              <a:t>in </a:t>
            </a:r>
            <a:r>
              <a:rPr lang="de-DE" altLang="de-DE" sz="1300" dirty="0" err="1"/>
              <a:t>refrigeration</a:t>
            </a:r>
            <a:r>
              <a:rPr lang="de-DE" altLang="de-DE" sz="1300" dirty="0"/>
              <a:t>, 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  </a:t>
            </a:r>
            <a:r>
              <a:rPr lang="de-DE" altLang="de-DE" sz="1300" dirty="0" err="1" smtClean="0"/>
              <a:t>air</a:t>
            </a: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conditioning</a:t>
            </a: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engineering</a:t>
            </a:r>
            <a:endParaRPr lang="de-DE" altLang="de-DE" sz="1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- Tutorials </a:t>
            </a:r>
            <a:r>
              <a:rPr lang="de-DE" altLang="de-DE" sz="1300" dirty="0"/>
              <a:t>in </a:t>
            </a:r>
            <a:r>
              <a:rPr lang="de-DE" altLang="de-DE" sz="1300" dirty="0" err="1"/>
              <a:t>law</a:t>
            </a:r>
            <a:r>
              <a:rPr lang="de-DE" altLang="de-DE" sz="1300" dirty="0"/>
              <a:t>, </a:t>
            </a:r>
            <a:r>
              <a:rPr lang="de-DE" altLang="de-DE" sz="1300" dirty="0" err="1"/>
              <a:t>environment</a:t>
            </a:r>
            <a:r>
              <a:rPr lang="de-DE" altLang="de-DE" sz="1300" dirty="0"/>
              <a:t>, 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   </a:t>
            </a:r>
            <a:r>
              <a:rPr lang="de-DE" altLang="de-DE" sz="1300" dirty="0" err="1" smtClean="0"/>
              <a:t>management</a:t>
            </a:r>
            <a:r>
              <a:rPr lang="de-DE" altLang="de-DE" sz="1300" dirty="0"/>
              <a:t>, </a:t>
            </a:r>
            <a:r>
              <a:rPr lang="de-DE" altLang="de-DE" sz="1300" dirty="0" err="1" smtClean="0"/>
              <a:t>technology</a:t>
            </a:r>
            <a:r>
              <a:rPr lang="de-DE" altLang="de-DE" sz="1300" dirty="0" smtClean="0"/>
              <a:t> </a:t>
            </a:r>
            <a:r>
              <a:rPr lang="de-DE" altLang="de-DE" sz="1300" dirty="0" err="1" smtClean="0"/>
              <a:t>and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   </a:t>
            </a:r>
            <a:r>
              <a:rPr lang="de-DE" altLang="de-DE" sz="1300" dirty="0" err="1" smtClean="0"/>
              <a:t>communication</a:t>
            </a:r>
            <a:r>
              <a:rPr lang="de-DE" altLang="de-DE" sz="1300" dirty="0" smtClean="0"/>
              <a:t> </a:t>
            </a:r>
            <a:endParaRPr lang="de-DE" altLang="de-DE" sz="1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- </a:t>
            </a:r>
            <a:r>
              <a:rPr lang="de-DE" altLang="de-DE" sz="1300" dirty="0" err="1" smtClean="0"/>
              <a:t>Certification</a:t>
            </a:r>
            <a:r>
              <a:rPr lang="de-DE" altLang="de-DE" sz="1300" dirty="0" smtClean="0"/>
              <a:t>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</a:t>
            </a:r>
            <a:r>
              <a:rPr lang="de-DE" altLang="de-DE" sz="1300" dirty="0" err="1" smtClean="0"/>
              <a:t>staff</a:t>
            </a:r>
            <a:endParaRPr lang="de-DE" altLang="de-DE" sz="1300" dirty="0"/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300" dirty="0" smtClean="0"/>
              <a:t>- Corporate </a:t>
            </a:r>
            <a:r>
              <a:rPr lang="de-DE" altLang="de-DE" sz="1300" dirty="0" err="1"/>
              <a:t>courses</a:t>
            </a:r>
            <a:r>
              <a:rPr lang="de-DE" altLang="de-DE" sz="1300" dirty="0"/>
              <a:t> in initial 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1300" dirty="0" smtClean="0"/>
              <a:t>   </a:t>
            </a:r>
            <a:r>
              <a:rPr lang="de-DE" altLang="de-DE" sz="1300" dirty="0" err="1" smtClean="0"/>
              <a:t>education</a:t>
            </a:r>
            <a:endParaRPr lang="de-DE" altLang="de-DE" sz="1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- International </a:t>
            </a:r>
            <a:r>
              <a:rPr lang="de-DE" altLang="de-DE" sz="1300" dirty="0" err="1"/>
              <a:t>workshops</a:t>
            </a:r>
            <a:r>
              <a:rPr lang="de-DE" altLang="de-DE" sz="1300" dirty="0"/>
              <a:t> </a:t>
            </a:r>
            <a:r>
              <a:rPr lang="de-DE" altLang="de-DE" sz="1300" dirty="0" err="1"/>
              <a:t>and</a:t>
            </a:r>
            <a:r>
              <a:rPr lang="de-DE" altLang="de-DE" sz="1300" dirty="0"/>
              <a:t> </a:t>
            </a:r>
            <a:endParaRPr lang="de-DE" altLang="de-DE" sz="13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smtClean="0"/>
              <a:t>  </a:t>
            </a:r>
            <a:r>
              <a:rPr lang="de-DE" altLang="de-DE" sz="1300" dirty="0" err="1" smtClean="0"/>
              <a:t>seminars</a:t>
            </a:r>
            <a:r>
              <a:rPr lang="de-DE" altLang="de-DE" sz="1300" dirty="0" smtClean="0"/>
              <a:t> </a:t>
            </a:r>
            <a:endParaRPr lang="de-DE" altLang="de-DE" sz="1300" dirty="0"/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7678695" y="3472412"/>
            <a:ext cx="2786449" cy="1433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42" tIns="46070" rIns="92142" bIns="46070" anchor="ctr"/>
          <a:lstStyle>
            <a:lvl1pPr defTabSz="94773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b="1" dirty="0"/>
              <a:t>Academic </a:t>
            </a:r>
            <a:r>
              <a:rPr lang="de-DE" altLang="de-DE" sz="1300" b="1" dirty="0" err="1"/>
              <a:t>education</a:t>
            </a:r>
            <a:endParaRPr lang="de-DE" altLang="de-DE" sz="13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/>
              <a:t>(</a:t>
            </a:r>
            <a:r>
              <a:rPr lang="de-DE" altLang="de-DE" sz="1300" dirty="0" err="1"/>
              <a:t>chartered</a:t>
            </a:r>
            <a:r>
              <a:rPr lang="de-DE" altLang="de-DE" sz="1300" dirty="0"/>
              <a:t> </a:t>
            </a:r>
            <a:r>
              <a:rPr lang="de-DE" altLang="de-DE" sz="1300" dirty="0" err="1"/>
              <a:t>engineer</a:t>
            </a:r>
            <a:r>
              <a:rPr lang="de-DE" altLang="de-DE" sz="1300" dirty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3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/>
              <a:t>Bachelor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</a:t>
            </a:r>
            <a:r>
              <a:rPr lang="de-DE" altLang="de-DE" sz="1300" dirty="0" smtClean="0"/>
              <a:t>Science </a:t>
            </a:r>
            <a:r>
              <a:rPr lang="de-DE" altLang="de-DE" sz="1300" dirty="0"/>
              <a:t>in </a:t>
            </a:r>
            <a:r>
              <a:rPr lang="de-DE" altLang="de-DE" sz="1300" dirty="0" err="1"/>
              <a:t>refrigeration</a:t>
            </a:r>
            <a:endParaRPr lang="de-DE" altLang="de-DE" sz="13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3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/>
              <a:t>Bachelor </a:t>
            </a:r>
            <a:r>
              <a:rPr lang="de-DE" altLang="de-DE" sz="1300" dirty="0" err="1"/>
              <a:t>of</a:t>
            </a:r>
            <a:r>
              <a:rPr lang="de-DE" altLang="de-DE" sz="1300" dirty="0"/>
              <a:t> </a:t>
            </a:r>
            <a:r>
              <a:rPr lang="de-DE" altLang="de-DE" sz="1300" dirty="0" smtClean="0"/>
              <a:t>Science </a:t>
            </a:r>
            <a:r>
              <a:rPr lang="de-DE" altLang="de-DE" sz="1300" dirty="0"/>
              <a:t>in </a:t>
            </a:r>
            <a:endParaRPr lang="de-DE" altLang="de-DE" sz="13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300" dirty="0" err="1" smtClean="0"/>
              <a:t>air</a:t>
            </a:r>
            <a:r>
              <a:rPr lang="de-DE" altLang="de-DE" sz="1300" dirty="0" smtClean="0"/>
              <a:t> </a:t>
            </a:r>
            <a:r>
              <a:rPr lang="de-DE" altLang="de-DE" sz="1300" dirty="0" err="1"/>
              <a:t>conditioning</a:t>
            </a:r>
            <a:endParaRPr lang="de-DE" altLang="de-DE" sz="1300" dirty="0"/>
          </a:p>
        </p:txBody>
      </p:sp>
      <p:cxnSp>
        <p:nvCxnSpPr>
          <p:cNvPr id="4107" name="Gewinkelte Verbindung 8"/>
          <p:cNvCxnSpPr>
            <a:cxnSpLocks noChangeShapeType="1"/>
            <a:stCxn id="32772" idx="2"/>
            <a:endCxn id="4103" idx="0"/>
          </p:cNvCxnSpPr>
          <p:nvPr/>
        </p:nvCxnSpPr>
        <p:spPr bwMode="auto">
          <a:xfrm rot="16200000" flipH="1">
            <a:off x="7348242" y="701762"/>
            <a:ext cx="372318" cy="288452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8" name="Gewinkelte Verbindung 20"/>
          <p:cNvCxnSpPr>
            <a:cxnSpLocks noChangeShapeType="1"/>
            <a:stCxn id="32772" idx="2"/>
            <a:endCxn id="4101" idx="0"/>
          </p:cNvCxnSpPr>
          <p:nvPr/>
        </p:nvCxnSpPr>
        <p:spPr bwMode="auto">
          <a:xfrm rot="5400000">
            <a:off x="4464956" y="700521"/>
            <a:ext cx="369837" cy="288452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09" name="Gerade Verbindung mit Pfeil 21"/>
          <p:cNvCxnSpPr>
            <a:cxnSpLocks noChangeShapeType="1"/>
            <a:stCxn id="32772" idx="2"/>
            <a:endCxn id="4102" idx="0"/>
          </p:cNvCxnSpPr>
          <p:nvPr/>
        </p:nvCxnSpPr>
        <p:spPr bwMode="auto">
          <a:xfrm flipH="1">
            <a:off x="6092137" y="1957867"/>
            <a:ext cx="1" cy="369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0" name="Gerade Verbindung mit Pfeil 24"/>
          <p:cNvCxnSpPr>
            <a:cxnSpLocks noChangeShapeType="1"/>
            <a:stCxn id="4101" idx="2"/>
            <a:endCxn id="4104" idx="0"/>
          </p:cNvCxnSpPr>
          <p:nvPr/>
        </p:nvCxnSpPr>
        <p:spPr bwMode="auto">
          <a:xfrm>
            <a:off x="3207609" y="3215846"/>
            <a:ext cx="0" cy="2565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1" name="Gerade Verbindung mit Pfeil 28"/>
          <p:cNvCxnSpPr>
            <a:cxnSpLocks noChangeShapeType="1"/>
            <a:stCxn id="4103" idx="2"/>
          </p:cNvCxnSpPr>
          <p:nvPr/>
        </p:nvCxnSpPr>
        <p:spPr bwMode="auto">
          <a:xfrm>
            <a:off x="8976665" y="3222960"/>
            <a:ext cx="0" cy="49890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12" name="Gerade Verbindung mit Pfeil 29"/>
          <p:cNvCxnSpPr>
            <a:cxnSpLocks noChangeShapeType="1"/>
            <a:stCxn id="4102" idx="2"/>
            <a:endCxn id="4105" idx="0"/>
          </p:cNvCxnSpPr>
          <p:nvPr/>
        </p:nvCxnSpPr>
        <p:spPr bwMode="auto">
          <a:xfrm>
            <a:off x="6092137" y="3215846"/>
            <a:ext cx="0" cy="2565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114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9" y="17764"/>
            <a:ext cx="3059841" cy="6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36295" y="803283"/>
            <a:ext cx="8911687" cy="645547"/>
          </a:xfrm>
        </p:spPr>
        <p:txBody>
          <a:bodyPr>
            <a:normAutofit/>
          </a:bodyPr>
          <a:lstStyle/>
          <a:p>
            <a:r>
              <a:rPr lang="en-US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 – founded in Frankfurt, school board: </a:t>
            </a:r>
            <a:r>
              <a:rPr lang="en-GB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 of Refrigeration Crafts</a:t>
            </a:r>
            <a:r>
              <a:rPr lang="en-US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 – relocation to larger premises, 10,800 </a:t>
            </a:r>
            <a:r>
              <a:rPr lang="en-GB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metres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6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713864"/>
            <a:ext cx="3341609" cy="594361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05" y="2099997"/>
            <a:ext cx="6443622" cy="30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2"/>
          <p:cNvSpPr txBox="1">
            <a:spLocks noChangeArrowheads="1"/>
          </p:cNvSpPr>
          <p:nvPr/>
        </p:nvSpPr>
        <p:spPr bwMode="auto">
          <a:xfrm>
            <a:off x="2152651" y="116367"/>
            <a:ext cx="788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2800" dirty="0" smtClean="0">
                <a:solidFill>
                  <a:schemeClr val="accent3"/>
                </a:solidFill>
              </a:rPr>
              <a:t>RAC Video APP </a:t>
            </a:r>
            <a:endParaRPr lang="de-DE" altLang="de-DE" sz="2800" dirty="0">
              <a:solidFill>
                <a:schemeClr val="accent3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41" y="639587"/>
            <a:ext cx="10206633" cy="383642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13338" y="4999230"/>
            <a:ext cx="6284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u="sng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https://www.youtube.com/playlist?list=PLtIrv5041EuJfO5TKRcXaHiCNzc7oRC9N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01577" y="2198133"/>
            <a:ext cx="8992630" cy="1489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de-DE" sz="428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de-DE" sz="4800" dirty="0" err="1" smtClean="0">
                <a:solidFill>
                  <a:schemeClr val="accent3"/>
                </a:solidFill>
              </a:rPr>
              <a:t>Thank</a:t>
            </a:r>
            <a:r>
              <a:rPr lang="de-DE" sz="4800" dirty="0" smtClean="0">
                <a:solidFill>
                  <a:schemeClr val="accent3"/>
                </a:solidFill>
              </a:rPr>
              <a:t> </a:t>
            </a:r>
            <a:r>
              <a:rPr lang="de-DE" sz="4800" dirty="0" err="1">
                <a:solidFill>
                  <a:schemeClr val="accent3"/>
                </a:solidFill>
              </a:rPr>
              <a:t>you</a:t>
            </a:r>
            <a:r>
              <a:rPr lang="de-DE" sz="4800" dirty="0">
                <a:solidFill>
                  <a:schemeClr val="accent3"/>
                </a:solidFill>
              </a:rPr>
              <a:t> </a:t>
            </a:r>
            <a:r>
              <a:rPr lang="de-DE" sz="4800" dirty="0" err="1">
                <a:solidFill>
                  <a:schemeClr val="accent3"/>
                </a:solidFill>
              </a:rPr>
              <a:t>for</a:t>
            </a:r>
            <a:r>
              <a:rPr lang="de-DE" sz="4800" dirty="0">
                <a:solidFill>
                  <a:schemeClr val="accent3"/>
                </a:solidFill>
              </a:rPr>
              <a:t> </a:t>
            </a:r>
            <a:r>
              <a:rPr lang="de-DE" sz="4800" dirty="0" err="1">
                <a:solidFill>
                  <a:schemeClr val="accent3"/>
                </a:solidFill>
              </a:rPr>
              <a:t>your</a:t>
            </a:r>
            <a:r>
              <a:rPr lang="de-DE" sz="4800" dirty="0">
                <a:solidFill>
                  <a:schemeClr val="accent3"/>
                </a:solidFill>
              </a:rPr>
              <a:t> </a:t>
            </a:r>
            <a:r>
              <a:rPr lang="de-DE" sz="4800" dirty="0" err="1">
                <a:solidFill>
                  <a:schemeClr val="accent3"/>
                </a:solidFill>
              </a:rPr>
              <a:t>attention</a:t>
            </a:r>
            <a:r>
              <a:rPr lang="de-DE" sz="4800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1024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2" y="52517"/>
            <a:ext cx="3606628" cy="6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59" y="44794"/>
            <a:ext cx="3059841" cy="6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9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133</Words>
  <Application>Microsoft Office PowerPoint</Application>
  <PresentationFormat>Breitbild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MS PGothic</vt:lpstr>
      <vt:lpstr>Arial</vt:lpstr>
      <vt:lpstr>Calibri</vt:lpstr>
      <vt:lpstr>Century Gothic</vt:lpstr>
      <vt:lpstr>Wingdings 3</vt:lpstr>
      <vt:lpstr>Fetzen</vt:lpstr>
      <vt:lpstr>PowerPoint-Präsentation</vt:lpstr>
      <vt:lpstr>1965 – founded in Frankfurt, school board: Guild of Refrigeration Crafts 1986 – relocation to larger premises, 10,800 square metres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Katozka-Maier, Liane</dc:creator>
  <cp:lastModifiedBy>Katozka-Maier, Liane</cp:lastModifiedBy>
  <cp:revision>32</cp:revision>
  <dcterms:created xsi:type="dcterms:W3CDTF">2015-12-10T18:53:06Z</dcterms:created>
  <dcterms:modified xsi:type="dcterms:W3CDTF">2017-05-19T10:03:33Z</dcterms:modified>
</cp:coreProperties>
</file>