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embedTrueTypeFonts="1">
  <p:sldMasterIdLst>
    <p:sldMasterId id="2147483674" r:id="rId1"/>
    <p:sldMasterId id="2147483686" r:id="rId2"/>
    <p:sldMasterId id="2147483698" r:id="rId3"/>
  </p:sldMasterIdLst>
  <p:notesMasterIdLst>
    <p:notesMasterId r:id="rId31"/>
  </p:notesMasterIdLst>
  <p:handoutMasterIdLst>
    <p:handoutMasterId r:id="rId32"/>
  </p:handoutMasterIdLst>
  <p:sldIdLst>
    <p:sldId id="256" r:id="rId4"/>
    <p:sldId id="508" r:id="rId5"/>
    <p:sldId id="531" r:id="rId6"/>
    <p:sldId id="509" r:id="rId7"/>
    <p:sldId id="532" r:id="rId8"/>
    <p:sldId id="535" r:id="rId9"/>
    <p:sldId id="511" r:id="rId10"/>
    <p:sldId id="536" r:id="rId11"/>
    <p:sldId id="537" r:id="rId12"/>
    <p:sldId id="513" r:id="rId13"/>
    <p:sldId id="539" r:id="rId14"/>
    <p:sldId id="514" r:id="rId15"/>
    <p:sldId id="541" r:id="rId16"/>
    <p:sldId id="542" r:id="rId17"/>
    <p:sldId id="543" r:id="rId18"/>
    <p:sldId id="546" r:id="rId19"/>
    <p:sldId id="547" r:id="rId20"/>
    <p:sldId id="548" r:id="rId21"/>
    <p:sldId id="550" r:id="rId22"/>
    <p:sldId id="551" r:id="rId23"/>
    <p:sldId id="552" r:id="rId24"/>
    <p:sldId id="553" r:id="rId25"/>
    <p:sldId id="554" r:id="rId26"/>
    <p:sldId id="558" r:id="rId27"/>
    <p:sldId id="518" r:id="rId28"/>
    <p:sldId id="557" r:id="rId29"/>
    <p:sldId id="463" r:id="rId30"/>
  </p:sldIdLst>
  <p:sldSz cx="9144000" cy="6858000" type="letter"/>
  <p:notesSz cx="6934200" cy="9220200"/>
  <p:embeddedFontLst>
    <p:embeddedFont>
      <p:font typeface="Verdana" panose="020B0604030504040204" pitchFamily="34" charset="0"/>
      <p:regular r:id="rId33"/>
      <p:bold r:id="rId34"/>
      <p:italic r:id="rId35"/>
      <p:boldItalic r:id="rId36"/>
    </p:embeddedFont>
    <p:embeddedFont>
      <p:font typeface="Techno" panose="020B0604020202020204" charset="0"/>
      <p:regular r:id="rId37"/>
    </p:embeddedFont>
  </p:embeddedFont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903">
          <p15:clr>
            <a:srgbClr val="A4A3A4"/>
          </p15:clr>
        </p15:guide>
        <p15:guide id="2" pos="218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7DC3"/>
    <a:srgbClr val="6699FF"/>
    <a:srgbClr val="3399FF"/>
    <a:srgbClr val="97CFC8"/>
    <a:srgbClr val="5EB4AA"/>
    <a:srgbClr val="78C0B7"/>
    <a:srgbClr val="95A3D1"/>
    <a:srgbClr val="6775FF"/>
    <a:srgbClr val="FF8D0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81" autoAdjust="0"/>
    <p:restoredTop sz="80229" autoAdjust="0"/>
  </p:normalViewPr>
  <p:slideViewPr>
    <p:cSldViewPr>
      <p:cViewPr varScale="1">
        <p:scale>
          <a:sx n="65" d="100"/>
          <a:sy n="65" d="100"/>
        </p:scale>
        <p:origin x="-1253" y="-77"/>
      </p:cViewPr>
      <p:guideLst>
        <p:guide orient="horz" pos="2160"/>
        <p:guide pos="2880"/>
      </p:guideLst>
    </p:cSldViewPr>
  </p:slideViewPr>
  <p:outlineViewPr>
    <p:cViewPr>
      <p:scale>
        <a:sx n="33" d="100"/>
        <a:sy n="33" d="100"/>
      </p:scale>
      <p:origin x="72" y="6907"/>
    </p:cViewPr>
  </p:outlineViewPr>
  <p:notesTextViewPr>
    <p:cViewPr>
      <p:scale>
        <a:sx n="100" d="100"/>
        <a:sy n="100" d="100"/>
      </p:scale>
      <p:origin x="0" y="0"/>
    </p:cViewPr>
  </p:notesTextViewPr>
  <p:sorterViewPr>
    <p:cViewPr>
      <p:scale>
        <a:sx n="75" d="100"/>
        <a:sy n="75" d="100"/>
      </p:scale>
      <p:origin x="0" y="0"/>
    </p:cViewPr>
  </p:sorterViewPr>
  <p:notesViewPr>
    <p:cSldViewPr>
      <p:cViewPr varScale="1">
        <p:scale>
          <a:sx n="73" d="100"/>
          <a:sy n="73" d="100"/>
        </p:scale>
        <p:origin x="-2885" y="-62"/>
      </p:cViewPr>
      <p:guideLst>
        <p:guide orient="horz" pos="2903"/>
        <p:guide pos="218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font" Target="fonts/font2.fntdata"/><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font" Target="fonts/font1.fntdata"/><Relationship Id="rId3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handoutMaster" Target="handoutMasters/handoutMaster1.xml"/><Relationship Id="rId37" Type="http://schemas.openxmlformats.org/officeDocument/2006/relationships/font" Target="fonts/font5.fntdata"/><Relationship Id="rId40"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font" Target="fonts/font4.fntdata"/><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font" Target="fonts/font3.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7" y="4"/>
            <a:ext cx="3003216" cy="461010"/>
          </a:xfrm>
          <a:prstGeom prst="rect">
            <a:avLst/>
          </a:prstGeom>
          <a:noFill/>
          <a:ln w="9525">
            <a:noFill/>
            <a:miter lim="800000"/>
            <a:headEnd/>
            <a:tailEnd/>
          </a:ln>
          <a:effectLst/>
        </p:spPr>
        <p:txBody>
          <a:bodyPr vert="horz" wrap="square" lIns="92136" tIns="46067" rIns="92136" bIns="46067" numCol="1" anchor="t" anchorCtr="0" compatLnSpc="1">
            <a:prstTxWarp prst="textNoShape">
              <a:avLst/>
            </a:prstTxWarp>
          </a:bodyPr>
          <a:lstStyle>
            <a:lvl1pPr defTabSz="921120" eaLnBrk="1" hangingPunct="1">
              <a:defRPr sz="1200"/>
            </a:lvl1pPr>
          </a:lstStyle>
          <a:p>
            <a:endParaRPr lang="en-US" altLang="en-US" dirty="0"/>
          </a:p>
        </p:txBody>
      </p:sp>
      <p:sp>
        <p:nvSpPr>
          <p:cNvPr id="23555" name="Rectangle 3"/>
          <p:cNvSpPr>
            <a:spLocks noGrp="1" noChangeArrowheads="1"/>
          </p:cNvSpPr>
          <p:nvPr>
            <p:ph type="dt" sz="quarter" idx="1"/>
          </p:nvPr>
        </p:nvSpPr>
        <p:spPr bwMode="auto">
          <a:xfrm>
            <a:off x="3930992" y="4"/>
            <a:ext cx="3003213" cy="461010"/>
          </a:xfrm>
          <a:prstGeom prst="rect">
            <a:avLst/>
          </a:prstGeom>
          <a:noFill/>
          <a:ln w="9525">
            <a:noFill/>
            <a:miter lim="800000"/>
            <a:headEnd/>
            <a:tailEnd/>
          </a:ln>
          <a:effectLst/>
        </p:spPr>
        <p:txBody>
          <a:bodyPr vert="horz" wrap="square" lIns="92136" tIns="46067" rIns="92136" bIns="46067" numCol="1" anchor="t" anchorCtr="0" compatLnSpc="1">
            <a:prstTxWarp prst="textNoShape">
              <a:avLst/>
            </a:prstTxWarp>
          </a:bodyPr>
          <a:lstStyle>
            <a:lvl1pPr algn="r" defTabSz="921120" eaLnBrk="1" hangingPunct="1">
              <a:defRPr sz="1200">
                <a:latin typeface="Techno" pitchFamily="2"/>
              </a:defRPr>
            </a:lvl1pPr>
          </a:lstStyle>
          <a:p>
            <a:endParaRPr lang="en-US" altLang="en-US" dirty="0"/>
          </a:p>
        </p:txBody>
      </p:sp>
      <p:sp>
        <p:nvSpPr>
          <p:cNvPr id="23556" name="Rectangle 4"/>
          <p:cNvSpPr>
            <a:spLocks noGrp="1" noChangeArrowheads="1"/>
          </p:cNvSpPr>
          <p:nvPr>
            <p:ph type="ftr" sz="quarter" idx="2"/>
          </p:nvPr>
        </p:nvSpPr>
        <p:spPr bwMode="auto">
          <a:xfrm>
            <a:off x="7" y="8759191"/>
            <a:ext cx="3003216" cy="461010"/>
          </a:xfrm>
          <a:prstGeom prst="rect">
            <a:avLst/>
          </a:prstGeom>
          <a:noFill/>
          <a:ln w="9525">
            <a:noFill/>
            <a:miter lim="800000"/>
            <a:headEnd/>
            <a:tailEnd/>
          </a:ln>
          <a:effectLst/>
        </p:spPr>
        <p:txBody>
          <a:bodyPr vert="horz" wrap="square" lIns="92136" tIns="46067" rIns="92136" bIns="46067" numCol="1" anchor="b" anchorCtr="0" compatLnSpc="1">
            <a:prstTxWarp prst="textNoShape">
              <a:avLst/>
            </a:prstTxWarp>
          </a:bodyPr>
          <a:lstStyle>
            <a:lvl1pPr defTabSz="921120" eaLnBrk="1" hangingPunct="1">
              <a:defRPr sz="1200">
                <a:latin typeface="Techno" pitchFamily="2"/>
              </a:defRPr>
            </a:lvl1pPr>
          </a:lstStyle>
          <a:p>
            <a:endParaRPr lang="en-US" altLang="en-US" dirty="0"/>
          </a:p>
        </p:txBody>
      </p:sp>
      <p:sp>
        <p:nvSpPr>
          <p:cNvPr id="23557" name="Rectangle 5"/>
          <p:cNvSpPr>
            <a:spLocks noGrp="1" noChangeArrowheads="1"/>
          </p:cNvSpPr>
          <p:nvPr>
            <p:ph type="sldNum" sz="quarter" idx="3"/>
          </p:nvPr>
        </p:nvSpPr>
        <p:spPr bwMode="auto">
          <a:xfrm>
            <a:off x="3930992" y="8759191"/>
            <a:ext cx="3003213" cy="461010"/>
          </a:xfrm>
          <a:prstGeom prst="rect">
            <a:avLst/>
          </a:prstGeom>
          <a:noFill/>
          <a:ln w="9525">
            <a:noFill/>
            <a:miter lim="800000"/>
            <a:headEnd/>
            <a:tailEnd/>
          </a:ln>
          <a:effectLst/>
        </p:spPr>
        <p:txBody>
          <a:bodyPr vert="horz" wrap="square" lIns="92136" tIns="46067" rIns="92136" bIns="46067" numCol="1" anchor="b" anchorCtr="0" compatLnSpc="1">
            <a:prstTxWarp prst="textNoShape">
              <a:avLst/>
            </a:prstTxWarp>
          </a:bodyPr>
          <a:lstStyle>
            <a:lvl1pPr algn="r" defTabSz="921120" eaLnBrk="1" hangingPunct="1">
              <a:defRPr sz="1200">
                <a:latin typeface="Techno" pitchFamily="2"/>
              </a:defRPr>
            </a:lvl1pPr>
          </a:lstStyle>
          <a:p>
            <a:fld id="{BF6B8DF2-BC7B-4881-9D91-3D80240EA2F7}" type="slidenum">
              <a:rPr lang="en-US" altLang="en-US"/>
              <a:pPr/>
              <a:t>‹#›</a:t>
            </a:fld>
            <a:endParaRPr lang="en-US" altLang="en-US" dirty="0"/>
          </a:p>
        </p:txBody>
      </p:sp>
    </p:spTree>
    <p:extLst>
      <p:ext uri="{BB962C8B-B14F-4D97-AF65-F5344CB8AC3E}">
        <p14:creationId xmlns:p14="http://schemas.microsoft.com/office/powerpoint/2010/main" val="27821387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7" y="4"/>
            <a:ext cx="3003216" cy="461010"/>
          </a:xfrm>
          <a:prstGeom prst="rect">
            <a:avLst/>
          </a:prstGeom>
          <a:noFill/>
          <a:ln w="9525">
            <a:noFill/>
            <a:miter lim="800000"/>
            <a:headEnd/>
            <a:tailEnd/>
          </a:ln>
          <a:effectLst/>
        </p:spPr>
        <p:txBody>
          <a:bodyPr vert="horz" wrap="square" lIns="92136" tIns="46067" rIns="92136" bIns="46067" numCol="1" anchor="t" anchorCtr="0" compatLnSpc="1">
            <a:prstTxWarp prst="textNoShape">
              <a:avLst/>
            </a:prstTxWarp>
          </a:bodyPr>
          <a:lstStyle>
            <a:lvl1pPr defTabSz="921120" eaLnBrk="1" hangingPunct="1">
              <a:defRPr sz="1200">
                <a:latin typeface="Times New Roman" pitchFamily="18" charset="0"/>
              </a:defRPr>
            </a:lvl1pPr>
          </a:lstStyle>
          <a:p>
            <a:endParaRPr lang="en-US" altLang="en-US" dirty="0"/>
          </a:p>
        </p:txBody>
      </p:sp>
      <p:sp>
        <p:nvSpPr>
          <p:cNvPr id="5123" name="Rectangle 3"/>
          <p:cNvSpPr>
            <a:spLocks noGrp="1" noChangeArrowheads="1"/>
          </p:cNvSpPr>
          <p:nvPr>
            <p:ph type="dt" idx="1"/>
          </p:nvPr>
        </p:nvSpPr>
        <p:spPr bwMode="auto">
          <a:xfrm>
            <a:off x="3930992" y="4"/>
            <a:ext cx="3003213" cy="461010"/>
          </a:xfrm>
          <a:prstGeom prst="rect">
            <a:avLst/>
          </a:prstGeom>
          <a:noFill/>
          <a:ln w="9525">
            <a:noFill/>
            <a:miter lim="800000"/>
            <a:headEnd/>
            <a:tailEnd/>
          </a:ln>
          <a:effectLst/>
        </p:spPr>
        <p:txBody>
          <a:bodyPr vert="horz" wrap="square" lIns="92136" tIns="46067" rIns="92136" bIns="46067" numCol="1" anchor="t" anchorCtr="0" compatLnSpc="1">
            <a:prstTxWarp prst="textNoShape">
              <a:avLst/>
            </a:prstTxWarp>
          </a:bodyPr>
          <a:lstStyle>
            <a:lvl1pPr algn="r" defTabSz="921120" eaLnBrk="1" hangingPunct="1">
              <a:defRPr sz="1200">
                <a:latin typeface="Times New Roman" pitchFamily="18" charset="0"/>
              </a:defRPr>
            </a:lvl1pPr>
          </a:lstStyle>
          <a:p>
            <a:endParaRPr lang="en-US" altLang="en-US" dirty="0"/>
          </a:p>
        </p:txBody>
      </p:sp>
      <p:sp>
        <p:nvSpPr>
          <p:cNvPr id="5124" name="Rectangle 4"/>
          <p:cNvSpPr>
            <a:spLocks noGrp="1" noRot="1" noChangeAspect="1" noChangeArrowheads="1" noTextEdit="1"/>
          </p:cNvSpPr>
          <p:nvPr>
            <p:ph type="sldImg" idx="2"/>
          </p:nvPr>
        </p:nvSpPr>
        <p:spPr bwMode="auto">
          <a:xfrm>
            <a:off x="1163638" y="692150"/>
            <a:ext cx="4610100" cy="3457575"/>
          </a:xfrm>
          <a:prstGeom prst="rect">
            <a:avLst/>
          </a:prstGeom>
          <a:noFill/>
          <a:ln w="9525">
            <a:solidFill>
              <a:srgbClr val="000000"/>
            </a:solidFill>
            <a:miter lim="800000"/>
            <a:headEnd/>
            <a:tailEnd/>
          </a:ln>
          <a:effectLst/>
        </p:spPr>
      </p:sp>
      <p:sp>
        <p:nvSpPr>
          <p:cNvPr id="5125" name="Rectangle 5"/>
          <p:cNvSpPr>
            <a:spLocks noGrp="1" noChangeArrowheads="1"/>
          </p:cNvSpPr>
          <p:nvPr>
            <p:ph type="body" sz="quarter" idx="3"/>
          </p:nvPr>
        </p:nvSpPr>
        <p:spPr bwMode="auto">
          <a:xfrm>
            <a:off x="924563" y="4379601"/>
            <a:ext cx="5085080" cy="4149089"/>
          </a:xfrm>
          <a:prstGeom prst="rect">
            <a:avLst/>
          </a:prstGeom>
          <a:noFill/>
          <a:ln w="9525">
            <a:noFill/>
            <a:miter lim="800000"/>
            <a:headEnd/>
            <a:tailEnd/>
          </a:ln>
          <a:effectLst/>
        </p:spPr>
        <p:txBody>
          <a:bodyPr vert="horz" wrap="square" lIns="92136" tIns="46067" rIns="92136" bIns="46067"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5126" name="Rectangle 6"/>
          <p:cNvSpPr>
            <a:spLocks noGrp="1" noChangeArrowheads="1"/>
          </p:cNvSpPr>
          <p:nvPr>
            <p:ph type="ftr" sz="quarter" idx="4"/>
          </p:nvPr>
        </p:nvSpPr>
        <p:spPr bwMode="auto">
          <a:xfrm>
            <a:off x="7" y="8759191"/>
            <a:ext cx="3003216" cy="461010"/>
          </a:xfrm>
          <a:prstGeom prst="rect">
            <a:avLst/>
          </a:prstGeom>
          <a:noFill/>
          <a:ln w="9525">
            <a:noFill/>
            <a:miter lim="800000"/>
            <a:headEnd/>
            <a:tailEnd/>
          </a:ln>
          <a:effectLst/>
        </p:spPr>
        <p:txBody>
          <a:bodyPr vert="horz" wrap="square" lIns="92136" tIns="46067" rIns="92136" bIns="46067" numCol="1" anchor="b" anchorCtr="0" compatLnSpc="1">
            <a:prstTxWarp prst="textNoShape">
              <a:avLst/>
            </a:prstTxWarp>
          </a:bodyPr>
          <a:lstStyle>
            <a:lvl1pPr defTabSz="921120" eaLnBrk="1" hangingPunct="1">
              <a:defRPr sz="1200">
                <a:latin typeface="Times New Roman" pitchFamily="18" charset="0"/>
              </a:defRPr>
            </a:lvl1pPr>
          </a:lstStyle>
          <a:p>
            <a:endParaRPr lang="en-US" altLang="en-US" dirty="0"/>
          </a:p>
        </p:txBody>
      </p:sp>
      <p:sp>
        <p:nvSpPr>
          <p:cNvPr id="5127" name="Rectangle 7"/>
          <p:cNvSpPr>
            <a:spLocks noGrp="1" noChangeArrowheads="1"/>
          </p:cNvSpPr>
          <p:nvPr>
            <p:ph type="sldNum" sz="quarter" idx="5"/>
          </p:nvPr>
        </p:nvSpPr>
        <p:spPr bwMode="auto">
          <a:xfrm>
            <a:off x="3930992" y="8759191"/>
            <a:ext cx="3003213" cy="461010"/>
          </a:xfrm>
          <a:prstGeom prst="rect">
            <a:avLst/>
          </a:prstGeom>
          <a:noFill/>
          <a:ln w="9525">
            <a:noFill/>
            <a:miter lim="800000"/>
            <a:headEnd/>
            <a:tailEnd/>
          </a:ln>
          <a:effectLst/>
        </p:spPr>
        <p:txBody>
          <a:bodyPr vert="horz" wrap="square" lIns="92136" tIns="46067" rIns="92136" bIns="46067" numCol="1" anchor="b" anchorCtr="0" compatLnSpc="1">
            <a:prstTxWarp prst="textNoShape">
              <a:avLst/>
            </a:prstTxWarp>
          </a:bodyPr>
          <a:lstStyle>
            <a:lvl1pPr algn="r" defTabSz="921120" eaLnBrk="1" hangingPunct="1">
              <a:defRPr sz="1200">
                <a:latin typeface="Times New Roman" pitchFamily="18" charset="0"/>
              </a:defRPr>
            </a:lvl1pPr>
          </a:lstStyle>
          <a:p>
            <a:fld id="{7A12D0CF-2BAA-4F31-9C9F-9E8337257A49}" type="slidenum">
              <a:rPr lang="en-US" altLang="en-US"/>
              <a:pPr/>
              <a:t>‹#›</a:t>
            </a:fld>
            <a:endParaRPr lang="en-US" altLang="en-US" dirty="0"/>
          </a:p>
        </p:txBody>
      </p:sp>
    </p:spTree>
    <p:extLst>
      <p:ext uri="{BB962C8B-B14F-4D97-AF65-F5344CB8AC3E}">
        <p14:creationId xmlns:p14="http://schemas.microsoft.com/office/powerpoint/2010/main" val="108729653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pPr/>
              <a:t>1</a:t>
            </a:fld>
            <a:endParaRPr lang="en-US" altLang="en-US" dirty="0"/>
          </a:p>
        </p:txBody>
      </p:sp>
    </p:spTree>
    <p:extLst>
      <p:ext uri="{BB962C8B-B14F-4D97-AF65-F5344CB8AC3E}">
        <p14:creationId xmlns:p14="http://schemas.microsoft.com/office/powerpoint/2010/main" val="8019079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solidFill>
                  <a:prstClr val="black"/>
                </a:solidFill>
              </a:rPr>
              <a:pPr/>
              <a:t>26</a:t>
            </a:fld>
            <a:endParaRPr lang="en-US" altLang="en-US" dirty="0">
              <a:solidFill>
                <a:prstClr val="black"/>
              </a:solidFill>
            </a:endParaRPr>
          </a:p>
        </p:txBody>
      </p:sp>
    </p:spTree>
    <p:extLst>
      <p:ext uri="{BB962C8B-B14F-4D97-AF65-F5344CB8AC3E}">
        <p14:creationId xmlns:p14="http://schemas.microsoft.com/office/powerpoint/2010/main" val="37995236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pPr/>
              <a:t>27</a:t>
            </a:fld>
            <a:endParaRPr lang="en-US" altLang="en-US" dirty="0"/>
          </a:p>
        </p:txBody>
      </p:sp>
    </p:spTree>
    <p:extLst>
      <p:ext uri="{BB962C8B-B14F-4D97-AF65-F5344CB8AC3E}">
        <p14:creationId xmlns:p14="http://schemas.microsoft.com/office/powerpoint/2010/main" val="1149937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pPr/>
              <a:t>3</a:t>
            </a:fld>
            <a:endParaRPr lang="en-US" altLang="en-US" dirty="0"/>
          </a:p>
        </p:txBody>
      </p:sp>
    </p:spTree>
    <p:extLst>
      <p:ext uri="{BB962C8B-B14F-4D97-AF65-F5344CB8AC3E}">
        <p14:creationId xmlns:p14="http://schemas.microsoft.com/office/powerpoint/2010/main" val="8729610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pPr/>
              <a:t>5</a:t>
            </a:fld>
            <a:endParaRPr lang="en-US" altLang="en-US" dirty="0"/>
          </a:p>
        </p:txBody>
      </p:sp>
    </p:spTree>
    <p:extLst>
      <p:ext uri="{BB962C8B-B14F-4D97-AF65-F5344CB8AC3E}">
        <p14:creationId xmlns:p14="http://schemas.microsoft.com/office/powerpoint/2010/main" val="8729610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4415">
              <a:defRPr/>
            </a:pPr>
            <a:r>
              <a:rPr lang="en-GB" b="1" dirty="0"/>
              <a:t>At the 76</a:t>
            </a:r>
            <a:r>
              <a:rPr lang="en-GB" b="1" baseline="30000" dirty="0"/>
              <a:t>th</a:t>
            </a:r>
            <a:r>
              <a:rPr lang="en-GB" b="1" dirty="0"/>
              <a:t> meeting the Executive Committee approved tranches of several HPMPs on the understanding that funds would be withheld by the Treasurer pending the submission by the relevant implementing agencies of: HCFC consumption verification reports (Bhutan, Cambodia, Chad, the Congo, Haiti, Pakistan, Sao Tome and Principe and South Africa); confirmation of the signature of agreements between the Government and UNEP (Chile, Guatemala and Honduras); or HCFC consumption verification report and confirmation that the regulatory environment for the safe use of hydrocarbon (HC) refrigerants called for in decision 72/32(b) was in place (Ghana). </a:t>
            </a:r>
          </a:p>
          <a:p>
            <a:r>
              <a:rPr lang="en-CA" u="sng" dirty="0"/>
              <a:t>Funding withheld pending verification reports or the meeting of specific conditions</a:t>
            </a:r>
            <a:endParaRPr lang="en-US" dirty="0"/>
          </a:p>
          <a:p>
            <a:pPr lvl="0"/>
            <a:r>
              <a:rPr lang="en-CA" b="1" dirty="0"/>
              <a:t>The representative of the Secretariat informed the Committee that subsequent to the issuance of the document, UNDP, on behalf of the Government of Ghana, had confirmed that a regulatory environment for the safe use of hydrocarbon was in place in the country. As a result, Ghana had met the pending conditions stipulated in decision 72/32(b). </a:t>
            </a:r>
            <a:endParaRPr lang="en-US" b="1" dirty="0"/>
          </a:p>
          <a:p>
            <a:pPr lvl="0"/>
            <a:r>
              <a:rPr lang="en-CA" b="1" dirty="0"/>
              <a:t>Noting that an earlier discussion had indicated that pending verification reports was one of the reasons for project delays, one member requested that lessons learned from previous projects be taken into account by the Secretariat and bilateral and implementing agencies during the planning of tranche distribution. The representative of the Secretariat indicated that this already took place for new proposals, pursuant to a decision taken by the Executive Committee in relation to the 20 per cent disbursement threshold. </a:t>
            </a:r>
            <a:endParaRPr lang="en-US" b="1" dirty="0"/>
          </a:p>
          <a:p>
            <a:pPr lvl="0"/>
            <a:r>
              <a:rPr lang="en-CA" b="1" dirty="0"/>
              <a:t>The Executive Committee </a:t>
            </a:r>
            <a:r>
              <a:rPr lang="en-CA" b="1" u="sng" dirty="0"/>
              <a:t>decided</a:t>
            </a:r>
            <a:r>
              <a:rPr lang="en-CA" b="1" dirty="0"/>
              <a:t> to urge UNEP, UNIDO and the Governments of Haiti, Sao Tome and Principe, and South Africa to submit their HCFC consumption verification reports as soon as possible, and UNEP and the Governments of Chile and Honduras to sign agreements for the implementation of their HCFC phase-out management plans as soon as possible, so that activities could be implemented without further delay.</a:t>
            </a:r>
            <a:endParaRPr lang="en-US" b="1" dirty="0"/>
          </a:p>
          <a:p>
            <a:pPr defTabSz="904415">
              <a:defRPr/>
            </a:pPr>
            <a:endParaRPr lang="en-US" b="1" dirty="0"/>
          </a:p>
          <a:p>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solidFill>
                  <a:prstClr val="black"/>
                </a:solidFill>
              </a:rPr>
              <a:pPr/>
              <a:t>8</a:t>
            </a:fld>
            <a:endParaRPr lang="en-US" altLang="en-US" dirty="0">
              <a:solidFill>
                <a:prstClr val="black"/>
              </a:solidFill>
            </a:endParaRPr>
          </a:p>
        </p:txBody>
      </p:sp>
    </p:spTree>
    <p:extLst>
      <p:ext uri="{BB962C8B-B14F-4D97-AF65-F5344CB8AC3E}">
        <p14:creationId xmlns:p14="http://schemas.microsoft.com/office/powerpoint/2010/main" val="29365619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Serbia - Noting that the Government had agreed for UNEP to use direct implementation to</a:t>
            </a:r>
          </a:p>
          <a:p>
            <a:r>
              <a:rPr lang="en-US" dirty="0"/>
              <a:t>implement the HPMP and urging the Government of Serbia to work with UNEP and</a:t>
            </a:r>
          </a:p>
          <a:p>
            <a:r>
              <a:rPr lang="en-US" dirty="0"/>
              <a:t>UNIDO to expedite the completion of activities so that the third (2016) tranche could</a:t>
            </a:r>
          </a:p>
          <a:p>
            <a:r>
              <a:rPr lang="en-US" dirty="0"/>
              <a:t>be submitted to the 79th or 80th meeting with the understanding that the 20 per cent</a:t>
            </a:r>
          </a:p>
          <a:p>
            <a:r>
              <a:rPr lang="en-US" dirty="0"/>
              <a:t>disbursement threshold could be achieved</a:t>
            </a:r>
          </a:p>
          <a:p>
            <a:r>
              <a:rPr lang="en-US" dirty="0"/>
              <a:t>FYR Macedonia</a:t>
            </a:r>
          </a:p>
          <a:p>
            <a:r>
              <a:rPr lang="en-US" dirty="0"/>
              <a:t>Noting that the 20 per cent disbursement threshold had not be achieved and urging the</a:t>
            </a:r>
          </a:p>
          <a:p>
            <a:r>
              <a:rPr lang="en-US" dirty="0"/>
              <a:t>Government of the former Yugoslav Republic of Macedonia to work with UNIDO to</a:t>
            </a:r>
          </a:p>
          <a:p>
            <a:r>
              <a:rPr lang="en-US" dirty="0"/>
              <a:t>complete activities so that the seventh (2016) tranche could be submitted to the</a:t>
            </a:r>
          </a:p>
          <a:p>
            <a:r>
              <a:rPr lang="en-US" dirty="0"/>
              <a:t>79th meeting, on the understanding that the 20 per cent disbursement threshold could be</a:t>
            </a:r>
          </a:p>
          <a:p>
            <a:r>
              <a:rPr lang="en-US" dirty="0"/>
              <a:t>achieved.</a:t>
            </a:r>
          </a:p>
          <a:p>
            <a:r>
              <a:rPr lang="en-US" dirty="0"/>
              <a:t>Turkey</a:t>
            </a:r>
          </a:p>
          <a:p>
            <a:r>
              <a:rPr lang="en-US" dirty="0"/>
              <a:t>Noting that there had been security issues and change in the Government and urging the</a:t>
            </a:r>
          </a:p>
          <a:p>
            <a:r>
              <a:rPr lang="en-US" dirty="0"/>
              <a:t>Government of Turkey to work with UNIDO to expedite implementation so that the</a:t>
            </a:r>
          </a:p>
          <a:p>
            <a:r>
              <a:rPr lang="en-US" dirty="0"/>
              <a:t>third (2016) tranche could be submitted to the 79th or 80th meeting on the understanding</a:t>
            </a:r>
          </a:p>
          <a:p>
            <a:r>
              <a:rPr lang="en-US" dirty="0"/>
              <a:t>that the 20 per cent disbursement threshold could be achieved.</a:t>
            </a:r>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solidFill>
                  <a:prstClr val="black"/>
                </a:solidFill>
              </a:rPr>
              <a:pPr/>
              <a:t>9</a:t>
            </a:fld>
            <a:endParaRPr lang="en-US" altLang="en-US" dirty="0">
              <a:solidFill>
                <a:prstClr val="black"/>
              </a:solidFill>
            </a:endParaRPr>
          </a:p>
        </p:txBody>
      </p:sp>
    </p:spTree>
    <p:extLst>
      <p:ext uri="{BB962C8B-B14F-4D97-AF65-F5344CB8AC3E}">
        <p14:creationId xmlns:p14="http://schemas.microsoft.com/office/powerpoint/2010/main" val="29365619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Serbia - Noting that the Government had agreed for UNEP to use direct implementation to</a:t>
            </a:r>
          </a:p>
          <a:p>
            <a:r>
              <a:rPr lang="en-US" dirty="0"/>
              <a:t>implement the HPMP and urging the Government of Serbia to work with UNEP and</a:t>
            </a:r>
          </a:p>
          <a:p>
            <a:r>
              <a:rPr lang="en-US" dirty="0"/>
              <a:t>UNIDO to expedite the completion of activities so that the third (2016) tranche could</a:t>
            </a:r>
          </a:p>
          <a:p>
            <a:r>
              <a:rPr lang="en-US" dirty="0"/>
              <a:t>be submitted to the 79th or 80th meeting with the understanding that the 20 per cent</a:t>
            </a:r>
          </a:p>
          <a:p>
            <a:r>
              <a:rPr lang="en-US" dirty="0"/>
              <a:t>disbursement threshold could be achieved</a:t>
            </a:r>
          </a:p>
          <a:p>
            <a:r>
              <a:rPr lang="en-US" dirty="0"/>
              <a:t>FYR Macedonia</a:t>
            </a:r>
          </a:p>
          <a:p>
            <a:r>
              <a:rPr lang="en-US" dirty="0"/>
              <a:t>Noting that the 20 per cent disbursement threshold had not be achieved and urging the</a:t>
            </a:r>
          </a:p>
          <a:p>
            <a:r>
              <a:rPr lang="en-US" dirty="0"/>
              <a:t>Government of the former Yugoslav Republic of Macedonia to work with UNIDO to</a:t>
            </a:r>
          </a:p>
          <a:p>
            <a:r>
              <a:rPr lang="en-US" dirty="0"/>
              <a:t>complete activities so that the seventh (2016) tranche could be submitted to the</a:t>
            </a:r>
          </a:p>
          <a:p>
            <a:r>
              <a:rPr lang="en-US" dirty="0"/>
              <a:t>79th meeting, on the understanding that the 20 per cent disbursement threshold could be</a:t>
            </a:r>
          </a:p>
          <a:p>
            <a:r>
              <a:rPr lang="en-US" dirty="0"/>
              <a:t>achieved.</a:t>
            </a:r>
          </a:p>
          <a:p>
            <a:r>
              <a:rPr lang="en-US" dirty="0"/>
              <a:t>Turkey</a:t>
            </a:r>
          </a:p>
          <a:p>
            <a:r>
              <a:rPr lang="en-US" dirty="0"/>
              <a:t>Noting that there had been security issues and change in the Government and urging the</a:t>
            </a:r>
          </a:p>
          <a:p>
            <a:r>
              <a:rPr lang="en-US" dirty="0"/>
              <a:t>Government of Turkey to work with UNIDO to expedite implementation so that the</a:t>
            </a:r>
          </a:p>
          <a:p>
            <a:r>
              <a:rPr lang="en-US" dirty="0"/>
              <a:t>third (2016) tranche could be submitted to the 79th or 80th meeting on the understanding</a:t>
            </a:r>
          </a:p>
          <a:p>
            <a:r>
              <a:rPr lang="en-US" dirty="0"/>
              <a:t>that the 20 per cent disbursement threshold could be achieved.</a:t>
            </a:r>
            <a:endParaRPr lang="en-CA"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solidFill>
                  <a:prstClr val="black"/>
                </a:solidFill>
              </a:rPr>
              <a:pPr/>
              <a:t>11</a:t>
            </a:fld>
            <a:endParaRPr lang="en-US" altLang="en-US" dirty="0">
              <a:solidFill>
                <a:prstClr val="black"/>
              </a:solidFill>
            </a:endParaRPr>
          </a:p>
        </p:txBody>
      </p:sp>
    </p:spTree>
    <p:extLst>
      <p:ext uri="{BB962C8B-B14F-4D97-AF65-F5344CB8AC3E}">
        <p14:creationId xmlns:p14="http://schemas.microsoft.com/office/powerpoint/2010/main" val="29365619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363">
              <a:defRPr/>
            </a:pPr>
            <a:r>
              <a:rPr lang="en-GB" b="1" dirty="0"/>
              <a:t>Aim - to assist countries in preparing high quality submissions in accordance with the Executive Committee’s expectations</a:t>
            </a:r>
          </a:p>
          <a:p>
            <a:pPr defTabSz="914363">
              <a:defRPr/>
            </a:pPr>
            <a:r>
              <a:rPr lang="en-GB" dirty="0"/>
              <a:t>Part 3 of the guide that provided advice on the specific performance indicators required in section 10 of the IS report. </a:t>
            </a:r>
          </a:p>
          <a:p>
            <a:pPr defTabSz="914363">
              <a:defRPr/>
            </a:pPr>
            <a:r>
              <a:rPr lang="en-GB" dirty="0"/>
              <a:t>Advice on the standard expected for a satisfactory rating for the four overall performance indicators (section 12) -  implementing agencies should discuss the standard for the ratings with countries. </a:t>
            </a:r>
            <a:endParaRPr lang="en-US" b="1" dirty="0"/>
          </a:p>
          <a:p>
            <a:pPr lvl="0"/>
            <a:r>
              <a:rPr lang="en-GB" dirty="0"/>
              <a:t>The guide was developed in order to provide implementing agencies and Article 5 countries with clear advice on  submitting requests for the renewal of institutional strengthening (IS) projects and instructions on how to complete the “Terminal report and request for extension of institutional strengthening (IS) funding”(Annex I to the present document).  The guide applies to stand-alone IS projects and not to IS projects which have been integrated into HCFC phase-out management plans (HPMPs). </a:t>
            </a:r>
          </a:p>
          <a:p>
            <a:pPr defTabSz="914363">
              <a:defRPr/>
            </a:pPr>
            <a:r>
              <a:rPr lang="en-GB" dirty="0"/>
              <a:t>Important to complete IS renewal request including the summaries of the action plan, terminal report, draft views of the Executive Committee, and the government endorsement.  </a:t>
            </a:r>
          </a:p>
          <a:p>
            <a:pPr defTabSz="914363">
              <a:defRPr/>
            </a:pPr>
            <a:r>
              <a:rPr lang="en-GB" dirty="0"/>
              <a:t>Views of the Executive Committee would include any issue that should be brought to the attention of the country concerned. </a:t>
            </a:r>
          </a:p>
          <a:p>
            <a:pPr defTabSz="914363">
              <a:defRPr/>
            </a:pPr>
            <a:r>
              <a:rPr lang="en-GB" dirty="0"/>
              <a:t>Comments welcome. </a:t>
            </a:r>
            <a:endParaRPr lang="en-US" dirty="0"/>
          </a:p>
          <a:p>
            <a:r>
              <a:rPr lang="en-GB" dirty="0"/>
              <a:t>.</a:t>
            </a:r>
            <a:endParaRPr lang="en-US"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solidFill>
                  <a:prstClr val="black"/>
                </a:solidFill>
              </a:rPr>
              <a:pPr/>
              <a:t>14</a:t>
            </a:fld>
            <a:endParaRPr lang="en-US" altLang="en-US" dirty="0">
              <a:solidFill>
                <a:prstClr val="black"/>
              </a:solidFill>
            </a:endParaRPr>
          </a:p>
        </p:txBody>
      </p:sp>
    </p:spTree>
    <p:extLst>
      <p:ext uri="{BB962C8B-B14F-4D97-AF65-F5344CB8AC3E}">
        <p14:creationId xmlns:p14="http://schemas.microsoft.com/office/powerpoint/2010/main" val="33935602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Status of resources and planning: report on balances and availability of resources; update on 2016-18</a:t>
            </a:r>
            <a:r>
              <a:rPr lang="en-US" baseline="0" dirty="0" smtClean="0"/>
              <a:t> business plans; tranche submission delays. Last one is increasingly important.</a:t>
            </a:r>
          </a:p>
          <a:p>
            <a:endParaRPr lang="en-US" baseline="0" dirty="0" smtClean="0"/>
          </a:p>
          <a:p>
            <a:r>
              <a:rPr lang="en-US" baseline="0" dirty="0" smtClean="0"/>
              <a:t>Not expecting a discussion on surveys of ODS alternatives</a:t>
            </a:r>
            <a:endParaRPr lang="en-US"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solidFill>
                  <a:prstClr val="black"/>
                </a:solidFill>
              </a:rPr>
              <a:pPr/>
              <a:t>16</a:t>
            </a:fld>
            <a:endParaRPr lang="en-US" altLang="en-US" dirty="0">
              <a:solidFill>
                <a:prstClr val="black"/>
              </a:solidFill>
            </a:endParaRPr>
          </a:p>
        </p:txBody>
      </p:sp>
    </p:spTree>
    <p:extLst>
      <p:ext uri="{BB962C8B-B14F-4D97-AF65-F5344CB8AC3E}">
        <p14:creationId xmlns:p14="http://schemas.microsoft.com/office/powerpoint/2010/main" val="33935602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Status of resources and planning: report on balances and availability of resources; update on 2016-18</a:t>
            </a:r>
            <a:r>
              <a:rPr lang="en-US" baseline="0" dirty="0" smtClean="0"/>
              <a:t> business plans; tranche submission delays. Last one is increasingly important.</a:t>
            </a:r>
          </a:p>
          <a:p>
            <a:endParaRPr lang="en-US" baseline="0" dirty="0" smtClean="0"/>
          </a:p>
          <a:p>
            <a:r>
              <a:rPr lang="en-US" baseline="0" dirty="0" smtClean="0"/>
              <a:t>Not expecting a discussion on surveys of ODS alternatives</a:t>
            </a:r>
            <a:endParaRPr lang="en-US" dirty="0"/>
          </a:p>
        </p:txBody>
      </p:sp>
      <p:sp>
        <p:nvSpPr>
          <p:cNvPr id="4" name="Slide Number Placeholder 3"/>
          <p:cNvSpPr>
            <a:spLocks noGrp="1"/>
          </p:cNvSpPr>
          <p:nvPr>
            <p:ph type="sldNum" sz="quarter" idx="10"/>
          </p:nvPr>
        </p:nvSpPr>
        <p:spPr/>
        <p:txBody>
          <a:bodyPr/>
          <a:lstStyle/>
          <a:p>
            <a:fld id="{7A12D0CF-2BAA-4F31-9C9F-9E8337257A49}" type="slidenum">
              <a:rPr lang="en-US" altLang="en-US" smtClean="0">
                <a:solidFill>
                  <a:prstClr val="black"/>
                </a:solidFill>
              </a:rPr>
              <a:pPr/>
              <a:t>24</a:t>
            </a:fld>
            <a:endParaRPr lang="en-US" altLang="en-US" dirty="0">
              <a:solidFill>
                <a:prstClr val="black"/>
              </a:solidFill>
            </a:endParaRPr>
          </a:p>
        </p:txBody>
      </p:sp>
    </p:spTree>
    <p:extLst>
      <p:ext uri="{BB962C8B-B14F-4D97-AF65-F5344CB8AC3E}">
        <p14:creationId xmlns:p14="http://schemas.microsoft.com/office/powerpoint/2010/main" val="33935602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Tree>
  </p:cSld>
  <p:clrMapOvr>
    <a:masterClrMapping/>
  </p:clrMapOvr>
  <p:transition spd="slow">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fld id="{9D2812DE-ADB7-4AB2-A530-BE60F98E3328}"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lvl1pPr>
              <a:defRPr/>
            </a:lvl1pPr>
          </a:lstStyle>
          <a:p>
            <a:fld id="{FFEBB2E9-4AF3-403F-9F1B-DE15391D7D63}" type="slidenum">
              <a:rPr lang="en-US" altLang="en-US"/>
              <a:pPr/>
              <a:t>‹#›</a:t>
            </a:fld>
            <a:endParaRPr lang="en-US" altLang="en-US" dirty="0"/>
          </a:p>
        </p:txBody>
      </p:sp>
    </p:spTree>
  </p:cSld>
  <p:clrMapOvr>
    <a:masterClrMapping/>
  </p:clrMapOvr>
  <p:transition spd="slow">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11863" y="1412875"/>
            <a:ext cx="1584325" cy="4043363"/>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1258888" y="1412875"/>
            <a:ext cx="4600575" cy="40433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fld id="{77240D5A-93D1-46FE-BE86-4248B2CB111A}"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lvl1pPr>
              <a:defRPr/>
            </a:lvl1pPr>
          </a:lstStyle>
          <a:p>
            <a:fld id="{E5788501-3724-43B6-B830-D1C012191609}" type="slidenum">
              <a:rPr lang="en-US" altLang="en-US"/>
              <a:pPr/>
              <a:t>‹#›</a:t>
            </a:fld>
            <a:endParaRPr lang="en-US" altLang="en-US" dirty="0"/>
          </a:p>
        </p:txBody>
      </p:sp>
    </p:spTree>
  </p:cSld>
  <p:clrMapOvr>
    <a:masterClrMapping/>
  </p:clrMapOvr>
  <p:transition spd="slow">
    <p:fade thruBlk="1"/>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47157665"/>
      </p:ext>
    </p:extLst>
  </p:cSld>
  <p:clrMapOvr>
    <a:masterClrMapping/>
  </p:clrMapOvr>
  <p:transition spd="slow">
    <p:wipe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Slide Number Placeholder 4"/>
          <p:cNvSpPr>
            <a:spLocks noGrp="1"/>
          </p:cNvSpPr>
          <p:nvPr>
            <p:ph type="sldNum" sz="quarter" idx="11"/>
          </p:nvPr>
        </p:nvSpPr>
        <p:spPr/>
        <p:txBody>
          <a:bodyPr/>
          <a:lstStyle>
            <a:lvl1pPr>
              <a:defRPr/>
            </a:lvl1pPr>
          </a:lstStyle>
          <a:p>
            <a:fld id="{A5F9A6FC-F4EF-460E-BD24-59AEA3422757}" type="slidenum">
              <a:rPr lang="en-US" altLang="en-US"/>
              <a:pPr/>
              <a:t>‹#›</a:t>
            </a:fld>
            <a:endParaRPr lang="en-US" altLang="en-US"/>
          </a:p>
        </p:txBody>
      </p:sp>
    </p:spTree>
    <p:extLst>
      <p:ext uri="{BB962C8B-B14F-4D97-AF65-F5344CB8AC3E}">
        <p14:creationId xmlns:p14="http://schemas.microsoft.com/office/powerpoint/2010/main" val="2245292412"/>
      </p:ext>
    </p:extLst>
  </p:cSld>
  <p:clrMapOvr>
    <a:masterClrMapping/>
  </p:clrMapOvr>
  <p:transition spd="slow">
    <p:wipe dir="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Slide Number Placeholder 4"/>
          <p:cNvSpPr>
            <a:spLocks noGrp="1"/>
          </p:cNvSpPr>
          <p:nvPr>
            <p:ph type="sldNum" sz="quarter" idx="11"/>
          </p:nvPr>
        </p:nvSpPr>
        <p:spPr/>
        <p:txBody>
          <a:bodyPr/>
          <a:lstStyle>
            <a:lvl1pPr>
              <a:defRPr/>
            </a:lvl1pPr>
          </a:lstStyle>
          <a:p>
            <a:fld id="{A992F1C5-88F0-4344-9120-A31057848126}" type="slidenum">
              <a:rPr lang="en-US" altLang="en-US"/>
              <a:pPr/>
              <a:t>‹#›</a:t>
            </a:fld>
            <a:endParaRPr lang="en-US" altLang="en-US"/>
          </a:p>
        </p:txBody>
      </p:sp>
    </p:spTree>
    <p:extLst>
      <p:ext uri="{BB962C8B-B14F-4D97-AF65-F5344CB8AC3E}">
        <p14:creationId xmlns:p14="http://schemas.microsoft.com/office/powerpoint/2010/main" val="2121994752"/>
      </p:ext>
    </p:extLst>
  </p:cSld>
  <p:clrMapOvr>
    <a:masterClrMapping/>
  </p:clrMapOvr>
  <p:transition spd="slow">
    <p:wipe dir="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58888" y="1916113"/>
            <a:ext cx="3086100" cy="3540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97388" y="1916113"/>
            <a:ext cx="3086100" cy="3540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Slide Number Placeholder 5"/>
          <p:cNvSpPr>
            <a:spLocks noGrp="1"/>
          </p:cNvSpPr>
          <p:nvPr>
            <p:ph type="sldNum" sz="quarter" idx="11"/>
          </p:nvPr>
        </p:nvSpPr>
        <p:spPr/>
        <p:txBody>
          <a:bodyPr/>
          <a:lstStyle>
            <a:lvl1pPr>
              <a:defRPr/>
            </a:lvl1pPr>
          </a:lstStyle>
          <a:p>
            <a:fld id="{C2D9A167-E411-424D-9697-FD2782844004}" type="slidenum">
              <a:rPr lang="en-US" altLang="en-US"/>
              <a:pPr/>
              <a:t>‹#›</a:t>
            </a:fld>
            <a:endParaRPr lang="en-US" altLang="en-US"/>
          </a:p>
        </p:txBody>
      </p:sp>
    </p:spTree>
    <p:extLst>
      <p:ext uri="{BB962C8B-B14F-4D97-AF65-F5344CB8AC3E}">
        <p14:creationId xmlns:p14="http://schemas.microsoft.com/office/powerpoint/2010/main" val="1486243982"/>
      </p:ext>
    </p:extLst>
  </p:cSld>
  <p:clrMapOvr>
    <a:masterClrMapping/>
  </p:clrMapOvr>
  <p:transition spd="slow">
    <p:wipe dir="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Slide Number Placeholder 7"/>
          <p:cNvSpPr>
            <a:spLocks noGrp="1"/>
          </p:cNvSpPr>
          <p:nvPr>
            <p:ph type="sldNum" sz="quarter" idx="11"/>
          </p:nvPr>
        </p:nvSpPr>
        <p:spPr/>
        <p:txBody>
          <a:bodyPr/>
          <a:lstStyle>
            <a:lvl1pPr>
              <a:defRPr/>
            </a:lvl1pPr>
          </a:lstStyle>
          <a:p>
            <a:fld id="{F2A1AB8F-E63E-42A1-9A65-B485FAEACFD0}" type="slidenum">
              <a:rPr lang="en-US" altLang="en-US"/>
              <a:pPr/>
              <a:t>‹#›</a:t>
            </a:fld>
            <a:endParaRPr lang="en-US" altLang="en-US"/>
          </a:p>
        </p:txBody>
      </p:sp>
    </p:spTree>
    <p:extLst>
      <p:ext uri="{BB962C8B-B14F-4D97-AF65-F5344CB8AC3E}">
        <p14:creationId xmlns:p14="http://schemas.microsoft.com/office/powerpoint/2010/main" val="3718269174"/>
      </p:ext>
    </p:extLst>
  </p:cSld>
  <p:clrMapOvr>
    <a:masterClrMapping/>
  </p:clrMapOvr>
  <p:transition spd="slow">
    <p:wipe dir="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Slide Number Placeholder 3"/>
          <p:cNvSpPr>
            <a:spLocks noGrp="1"/>
          </p:cNvSpPr>
          <p:nvPr>
            <p:ph type="sldNum" sz="quarter" idx="11"/>
          </p:nvPr>
        </p:nvSpPr>
        <p:spPr/>
        <p:txBody>
          <a:bodyPr/>
          <a:lstStyle>
            <a:lvl1pPr>
              <a:defRPr/>
            </a:lvl1pPr>
          </a:lstStyle>
          <a:p>
            <a:fld id="{9D30CA36-A332-46EF-A20E-A820F8C008E2}" type="slidenum">
              <a:rPr lang="en-US" altLang="en-US"/>
              <a:pPr/>
              <a:t>‹#›</a:t>
            </a:fld>
            <a:endParaRPr lang="en-US" altLang="en-US"/>
          </a:p>
        </p:txBody>
      </p:sp>
    </p:spTree>
    <p:extLst>
      <p:ext uri="{BB962C8B-B14F-4D97-AF65-F5344CB8AC3E}">
        <p14:creationId xmlns:p14="http://schemas.microsoft.com/office/powerpoint/2010/main" val="3581551605"/>
      </p:ext>
    </p:extLst>
  </p:cSld>
  <p:clrMapOvr>
    <a:masterClrMapping/>
  </p:clrMapOvr>
  <p:transition spd="slow">
    <p:wipe dir="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Slide Number Placeholder 2"/>
          <p:cNvSpPr>
            <a:spLocks noGrp="1"/>
          </p:cNvSpPr>
          <p:nvPr>
            <p:ph type="sldNum" sz="quarter" idx="11"/>
          </p:nvPr>
        </p:nvSpPr>
        <p:spPr/>
        <p:txBody>
          <a:bodyPr/>
          <a:lstStyle>
            <a:lvl1pPr>
              <a:defRPr/>
            </a:lvl1pPr>
          </a:lstStyle>
          <a:p>
            <a:fld id="{8A4FB97E-472E-4AEA-92B8-42714D757071}" type="slidenum">
              <a:rPr lang="en-US" altLang="en-US"/>
              <a:pPr/>
              <a:t>‹#›</a:t>
            </a:fld>
            <a:endParaRPr lang="en-US" altLang="en-US"/>
          </a:p>
        </p:txBody>
      </p:sp>
    </p:spTree>
    <p:extLst>
      <p:ext uri="{BB962C8B-B14F-4D97-AF65-F5344CB8AC3E}">
        <p14:creationId xmlns:p14="http://schemas.microsoft.com/office/powerpoint/2010/main" val="2689151355"/>
      </p:ext>
    </p:extLst>
  </p:cSld>
  <p:clrMapOvr>
    <a:masterClrMapping/>
  </p:clrMapOvr>
  <p:transition spd="slow">
    <p:wipe dir="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Slide Number Placeholder 5"/>
          <p:cNvSpPr>
            <a:spLocks noGrp="1"/>
          </p:cNvSpPr>
          <p:nvPr>
            <p:ph type="sldNum" sz="quarter" idx="11"/>
          </p:nvPr>
        </p:nvSpPr>
        <p:spPr/>
        <p:txBody>
          <a:bodyPr/>
          <a:lstStyle>
            <a:lvl1pPr>
              <a:defRPr/>
            </a:lvl1pPr>
          </a:lstStyle>
          <a:p>
            <a:fld id="{AC113D0F-5A05-4A44-AFF4-1AAC6AF28307}" type="slidenum">
              <a:rPr lang="en-US" altLang="en-US"/>
              <a:pPr/>
              <a:t>‹#›</a:t>
            </a:fld>
            <a:endParaRPr lang="en-US" altLang="en-US"/>
          </a:p>
        </p:txBody>
      </p:sp>
    </p:spTree>
    <p:extLst>
      <p:ext uri="{BB962C8B-B14F-4D97-AF65-F5344CB8AC3E}">
        <p14:creationId xmlns:p14="http://schemas.microsoft.com/office/powerpoint/2010/main" val="3128546598"/>
      </p:ext>
    </p:extLst>
  </p:cSld>
  <p:clrMapOvr>
    <a:masterClrMapping/>
  </p:clrMapOvr>
  <p:transition spd="slow">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lvl1pPr marL="266700" indent="-266700">
              <a:buClrTx/>
              <a:buFont typeface="Arial" panose="020B0604020202020204" pitchFamily="34" charset="0"/>
              <a:buChar char="●"/>
              <a:defRPr>
                <a:solidFill>
                  <a:srgbClr val="000000"/>
                </a:solidFill>
              </a:defRPr>
            </a:lvl1pPr>
            <a:lvl2pPr marL="628650" indent="-180975">
              <a:buClrTx/>
              <a:buFont typeface="Arial" panose="020B0604020202020204" pitchFamily="34" charset="0"/>
              <a:buChar char="●"/>
              <a:defRPr baseline="0">
                <a:solidFill>
                  <a:srgbClr val="000000"/>
                </a:solidFill>
              </a:defRPr>
            </a:lvl2pPr>
            <a:lvl3pPr marL="895350" indent="-84138">
              <a:buClrTx/>
              <a:buFont typeface="Arial" panose="020B0604020202020204" pitchFamily="34" charset="0"/>
              <a:buChar char="●"/>
              <a:defRPr baseline="0">
                <a:solidFill>
                  <a:srgbClr val="000000"/>
                </a:solidFill>
              </a:defRPr>
            </a:lvl3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4" name="Date Placeholder 3"/>
          <p:cNvSpPr>
            <a:spLocks noGrp="1"/>
          </p:cNvSpPr>
          <p:nvPr>
            <p:ph type="dt" sz="half" idx="10"/>
          </p:nvPr>
        </p:nvSpPr>
        <p:spPr/>
        <p:txBody>
          <a:bodyPr/>
          <a:lstStyle>
            <a:lvl1pPr>
              <a:defRPr/>
            </a:lvl1p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lvl1pPr>
              <a:defRPr/>
            </a:lvl1pPr>
          </a:lstStyle>
          <a:p>
            <a:fld id="{7EA245DC-AC2A-4786-B9FE-028DADB6141E}" type="slidenum">
              <a:rPr lang="en-US" altLang="en-US"/>
              <a:pPr/>
              <a:t>‹#›</a:t>
            </a:fld>
            <a:endParaRPr lang="en-US" altLang="en-US" dirty="0"/>
          </a:p>
        </p:txBody>
      </p:sp>
    </p:spTree>
  </p:cSld>
  <p:clrMapOvr>
    <a:masterClrMapping/>
  </p:clrMapOvr>
  <p:transition spd="slow">
    <p:fade thruBlk="1"/>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Slide Number Placeholder 5"/>
          <p:cNvSpPr>
            <a:spLocks noGrp="1"/>
          </p:cNvSpPr>
          <p:nvPr>
            <p:ph type="sldNum" sz="quarter" idx="11"/>
          </p:nvPr>
        </p:nvSpPr>
        <p:spPr/>
        <p:txBody>
          <a:bodyPr/>
          <a:lstStyle>
            <a:lvl1pPr>
              <a:defRPr/>
            </a:lvl1pPr>
          </a:lstStyle>
          <a:p>
            <a:fld id="{A325A6FF-AC3D-4779-BE4B-8DF1D0CC0E92}" type="slidenum">
              <a:rPr lang="en-US" altLang="en-US"/>
              <a:pPr/>
              <a:t>‹#›</a:t>
            </a:fld>
            <a:endParaRPr lang="en-US" altLang="en-US"/>
          </a:p>
        </p:txBody>
      </p:sp>
    </p:spTree>
    <p:extLst>
      <p:ext uri="{BB962C8B-B14F-4D97-AF65-F5344CB8AC3E}">
        <p14:creationId xmlns:p14="http://schemas.microsoft.com/office/powerpoint/2010/main" val="2834751029"/>
      </p:ext>
    </p:extLst>
  </p:cSld>
  <p:clrMapOvr>
    <a:masterClrMapping/>
  </p:clrMapOvr>
  <p:transition spd="slow">
    <p:wipe dir="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Slide Number Placeholder 4"/>
          <p:cNvSpPr>
            <a:spLocks noGrp="1"/>
          </p:cNvSpPr>
          <p:nvPr>
            <p:ph type="sldNum" sz="quarter" idx="11"/>
          </p:nvPr>
        </p:nvSpPr>
        <p:spPr/>
        <p:txBody>
          <a:bodyPr/>
          <a:lstStyle>
            <a:lvl1pPr>
              <a:defRPr/>
            </a:lvl1pPr>
          </a:lstStyle>
          <a:p>
            <a:fld id="{5E56974F-2777-4871-9CCA-44CAAA94A909}" type="slidenum">
              <a:rPr lang="en-US" altLang="en-US"/>
              <a:pPr/>
              <a:t>‹#›</a:t>
            </a:fld>
            <a:endParaRPr lang="en-US" altLang="en-US"/>
          </a:p>
        </p:txBody>
      </p:sp>
    </p:spTree>
    <p:extLst>
      <p:ext uri="{BB962C8B-B14F-4D97-AF65-F5344CB8AC3E}">
        <p14:creationId xmlns:p14="http://schemas.microsoft.com/office/powerpoint/2010/main" val="3430090323"/>
      </p:ext>
    </p:extLst>
  </p:cSld>
  <p:clrMapOvr>
    <a:masterClrMapping/>
  </p:clrMapOvr>
  <p:transition spd="slow">
    <p:wipe dir="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11863" y="1412875"/>
            <a:ext cx="1584325" cy="40433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58888" y="1412875"/>
            <a:ext cx="4600575" cy="40433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Slide Number Placeholder 4"/>
          <p:cNvSpPr>
            <a:spLocks noGrp="1"/>
          </p:cNvSpPr>
          <p:nvPr>
            <p:ph type="sldNum" sz="quarter" idx="11"/>
          </p:nvPr>
        </p:nvSpPr>
        <p:spPr/>
        <p:txBody>
          <a:bodyPr/>
          <a:lstStyle>
            <a:lvl1pPr>
              <a:defRPr/>
            </a:lvl1pPr>
          </a:lstStyle>
          <a:p>
            <a:fld id="{E4FF3B2E-FFED-4CFF-A111-59861B42F83C}" type="slidenum">
              <a:rPr lang="en-US" altLang="en-US"/>
              <a:pPr/>
              <a:t>‹#›</a:t>
            </a:fld>
            <a:endParaRPr lang="en-US" altLang="en-US"/>
          </a:p>
        </p:txBody>
      </p:sp>
    </p:spTree>
    <p:extLst>
      <p:ext uri="{BB962C8B-B14F-4D97-AF65-F5344CB8AC3E}">
        <p14:creationId xmlns:p14="http://schemas.microsoft.com/office/powerpoint/2010/main" val="1338478710"/>
      </p:ext>
    </p:extLst>
  </p:cSld>
  <p:clrMapOvr>
    <a:masterClrMapping/>
  </p:clrMapOvr>
  <p:transition spd="slow">
    <p:wipe dir="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08475193"/>
      </p:ext>
    </p:extLst>
  </p:cSld>
  <p:clrMapOvr>
    <a:masterClrMapping/>
  </p:clrMapOvr>
  <p:transition spd="slow">
    <p:fade thruBlk="1"/>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Verdana" panose="020B0604030504040204" pitchFamily="34" charset="0"/>
                <a:ea typeface="Verdana" panose="020B0604030504040204" pitchFamily="34" charset="0"/>
                <a:cs typeface="Verdana" panose="020B0604030504040204" pitchFamily="34" charset="0"/>
              </a:defRPr>
            </a:lvl1pPr>
          </a:lstStyle>
          <a:p>
            <a:r>
              <a:rPr lang="en-US" dirty="0" smtClean="0"/>
              <a:t>Click to edit Master title style</a:t>
            </a:r>
            <a:endParaRPr lang="en-CA" dirty="0"/>
          </a:p>
        </p:txBody>
      </p:sp>
      <p:sp>
        <p:nvSpPr>
          <p:cNvPr id="3" name="Content Placeholder 2"/>
          <p:cNvSpPr>
            <a:spLocks noGrp="1"/>
          </p:cNvSpPr>
          <p:nvPr>
            <p:ph idx="1"/>
          </p:nvPr>
        </p:nvSpPr>
        <p:spPr/>
        <p:txBody>
          <a:bodyPr/>
          <a:lstStyle>
            <a:lvl1pPr marL="266700" indent="-266700">
              <a:spcAft>
                <a:spcPts val="600"/>
              </a:spcAft>
              <a:buClrTx/>
              <a:buFont typeface="Arial" panose="020B0604020202020204" pitchFamily="34" charset="0"/>
              <a:buChar char="●"/>
              <a:defRPr>
                <a:solidFill>
                  <a:srgbClr val="000000"/>
                </a:solidFill>
              </a:defRPr>
            </a:lvl1pPr>
            <a:lvl2pPr marL="628650" indent="-180975">
              <a:spcAft>
                <a:spcPts val="600"/>
              </a:spcAft>
              <a:buClrTx/>
              <a:buFont typeface="Arial" panose="020B0604020202020204" pitchFamily="34" charset="0"/>
              <a:buChar char="●"/>
              <a:defRPr sz="1600" baseline="0">
                <a:solidFill>
                  <a:srgbClr val="000000"/>
                </a:solidFill>
              </a:defRPr>
            </a:lvl2pPr>
            <a:lvl3pPr marL="895350" indent="-84138">
              <a:buClrTx/>
              <a:buFont typeface="Arial" panose="020B0604020202020204" pitchFamily="34" charset="0"/>
              <a:buChar char="●"/>
              <a:defRPr sz="1400" baseline="0">
                <a:solidFill>
                  <a:srgbClr val="000000"/>
                </a:solidFill>
              </a:defRPr>
            </a:lvl3pPr>
          </a:lstStyle>
          <a:p>
            <a:pPr lvl="0"/>
            <a:r>
              <a:rPr lang="en-US" dirty="0" smtClean="0"/>
              <a:t>Click to edit Master text styles</a:t>
            </a:r>
          </a:p>
          <a:p>
            <a:pPr lvl="1"/>
            <a:r>
              <a:rPr lang="en-US" dirty="0" smtClean="0"/>
              <a:t>Second level</a:t>
            </a:r>
          </a:p>
          <a:p>
            <a:pPr lvl="2"/>
            <a:r>
              <a:rPr lang="en-US" dirty="0" smtClean="0"/>
              <a:t>Third level</a:t>
            </a:r>
          </a:p>
        </p:txBody>
      </p:sp>
      <p:sp>
        <p:nvSpPr>
          <p:cNvPr id="4" name="Date Placeholder 3"/>
          <p:cNvSpPr>
            <a:spLocks noGrp="1"/>
          </p:cNvSpPr>
          <p:nvPr>
            <p:ph type="dt" sz="half" idx="10"/>
          </p:nvPr>
        </p:nvSpPr>
        <p:spPr/>
        <p:txBody>
          <a:bodyPr/>
          <a:lstStyle>
            <a:lvl1pPr>
              <a:defRPr/>
            </a:lvl1p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lvl1pPr>
              <a:defRPr/>
            </a:lvl1pPr>
          </a:lstStyle>
          <a:p>
            <a:fld id="{7EA245DC-AC2A-4786-B9FE-028DADB6141E}" type="slidenum">
              <a:rPr lang="en-US" altLang="en-US"/>
              <a:pPr/>
              <a:t>‹#›</a:t>
            </a:fld>
            <a:endParaRPr lang="en-US" altLang="en-US" dirty="0"/>
          </a:p>
        </p:txBody>
      </p:sp>
    </p:spTree>
    <p:extLst>
      <p:ext uri="{BB962C8B-B14F-4D97-AF65-F5344CB8AC3E}">
        <p14:creationId xmlns:p14="http://schemas.microsoft.com/office/powerpoint/2010/main" val="3510375451"/>
      </p:ext>
    </p:extLst>
  </p:cSld>
  <p:clrMapOvr>
    <a:masterClrMapping/>
  </p:clrMapOvr>
  <p:transition spd="slow">
    <p:fade thruBlk="1"/>
  </p:transition>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smtClean="0"/>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58398DD1-CE30-4C8A-AE3A-71CCEA6703DF}"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lvl1pPr>
              <a:defRPr/>
            </a:lvl1pPr>
          </a:lstStyle>
          <a:p>
            <a:fld id="{63D11DD2-04F0-45D8-BF8E-E79819E3A914}" type="slidenum">
              <a:rPr lang="en-US" altLang="en-US"/>
              <a:pPr/>
              <a:t>‹#›</a:t>
            </a:fld>
            <a:endParaRPr lang="en-US" altLang="en-US" dirty="0"/>
          </a:p>
        </p:txBody>
      </p:sp>
    </p:spTree>
    <p:extLst>
      <p:ext uri="{BB962C8B-B14F-4D97-AF65-F5344CB8AC3E}">
        <p14:creationId xmlns:p14="http://schemas.microsoft.com/office/powerpoint/2010/main" val="668407454"/>
      </p:ext>
    </p:extLst>
  </p:cSld>
  <p:clrMapOvr>
    <a:masterClrMapping/>
  </p:clrMapOvr>
  <p:transition spd="slow">
    <p:fade thruBlk="1"/>
  </p:transition>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1258888" y="1916113"/>
            <a:ext cx="3086100" cy="3540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497388" y="1916113"/>
            <a:ext cx="3086100" cy="3540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lvl1pPr>
              <a:defRPr/>
            </a:lvl1pPr>
          </a:lstStyle>
          <a:p>
            <a:fld id="{D96E159F-EEB5-4A78-ABB3-A96BA16B95D7}" type="datetime1">
              <a:rPr lang="en-US" altLang="en-US" smtClean="0"/>
              <a:pPr/>
              <a:t>5/19/2017</a:t>
            </a:fld>
            <a:endParaRPr lang="en-US" altLang="en-US" dirty="0"/>
          </a:p>
        </p:txBody>
      </p:sp>
      <p:sp>
        <p:nvSpPr>
          <p:cNvPr id="6" name="Slide Number Placeholder 5"/>
          <p:cNvSpPr>
            <a:spLocks noGrp="1"/>
          </p:cNvSpPr>
          <p:nvPr>
            <p:ph type="sldNum" sz="quarter" idx="11"/>
          </p:nvPr>
        </p:nvSpPr>
        <p:spPr/>
        <p:txBody>
          <a:bodyPr/>
          <a:lstStyle>
            <a:lvl1pPr>
              <a:defRPr/>
            </a:lvl1pPr>
          </a:lstStyle>
          <a:p>
            <a:fld id="{403FA473-8524-447F-88F9-C572C106C272}" type="slidenum">
              <a:rPr lang="en-US" altLang="en-US"/>
              <a:pPr/>
              <a:t>‹#›</a:t>
            </a:fld>
            <a:endParaRPr lang="en-US" altLang="en-US" dirty="0"/>
          </a:p>
        </p:txBody>
      </p:sp>
    </p:spTree>
    <p:extLst>
      <p:ext uri="{BB962C8B-B14F-4D97-AF65-F5344CB8AC3E}">
        <p14:creationId xmlns:p14="http://schemas.microsoft.com/office/powerpoint/2010/main" val="1522797077"/>
      </p:ext>
    </p:extLst>
  </p:cSld>
  <p:clrMapOvr>
    <a:masterClrMapping/>
  </p:clrMapOvr>
  <p:transition spd="slow">
    <p:fade thruBlk="1"/>
  </p:transition>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lvl1pPr>
              <a:defRPr/>
            </a:lvl1pPr>
          </a:lstStyle>
          <a:p>
            <a:fld id="{007B37F3-CB1D-49B7-9446-93413A75EEC0}" type="datetime1">
              <a:rPr lang="en-US" altLang="en-US" smtClean="0"/>
              <a:pPr/>
              <a:t>5/19/2017</a:t>
            </a:fld>
            <a:endParaRPr lang="en-US" altLang="en-US" dirty="0"/>
          </a:p>
        </p:txBody>
      </p:sp>
      <p:sp>
        <p:nvSpPr>
          <p:cNvPr id="8" name="Slide Number Placeholder 7"/>
          <p:cNvSpPr>
            <a:spLocks noGrp="1"/>
          </p:cNvSpPr>
          <p:nvPr>
            <p:ph type="sldNum" sz="quarter" idx="11"/>
          </p:nvPr>
        </p:nvSpPr>
        <p:spPr/>
        <p:txBody>
          <a:bodyPr/>
          <a:lstStyle>
            <a:lvl1pPr>
              <a:defRPr/>
            </a:lvl1pPr>
          </a:lstStyle>
          <a:p>
            <a:fld id="{2F3BD8C8-87F7-46B7-9C56-D1789CA06D33}" type="slidenum">
              <a:rPr lang="en-US" altLang="en-US"/>
              <a:pPr/>
              <a:t>‹#›</a:t>
            </a:fld>
            <a:endParaRPr lang="en-US" altLang="en-US" dirty="0"/>
          </a:p>
        </p:txBody>
      </p:sp>
    </p:spTree>
    <p:extLst>
      <p:ext uri="{BB962C8B-B14F-4D97-AF65-F5344CB8AC3E}">
        <p14:creationId xmlns:p14="http://schemas.microsoft.com/office/powerpoint/2010/main" val="2356872721"/>
      </p:ext>
    </p:extLst>
  </p:cSld>
  <p:clrMapOvr>
    <a:masterClrMapping/>
  </p:clrMapOvr>
  <p:transition spd="slow">
    <p:fade thruBlk="1"/>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lvl1pPr>
              <a:defRPr/>
            </a:lvl1pPr>
          </a:lstStyle>
          <a:p>
            <a:fld id="{6AC97CB8-BE04-4AC6-8971-04317B6B9087}" type="datetime1">
              <a:rPr lang="en-US" altLang="en-US" smtClean="0"/>
              <a:pPr/>
              <a:t>5/19/2017</a:t>
            </a:fld>
            <a:endParaRPr lang="en-US" altLang="en-US" dirty="0"/>
          </a:p>
        </p:txBody>
      </p:sp>
      <p:sp>
        <p:nvSpPr>
          <p:cNvPr id="4" name="Slide Number Placeholder 3"/>
          <p:cNvSpPr>
            <a:spLocks noGrp="1"/>
          </p:cNvSpPr>
          <p:nvPr>
            <p:ph type="sldNum" sz="quarter" idx="11"/>
          </p:nvPr>
        </p:nvSpPr>
        <p:spPr/>
        <p:txBody>
          <a:bodyPr/>
          <a:lstStyle>
            <a:lvl1pPr>
              <a:defRPr/>
            </a:lvl1pPr>
          </a:lstStyle>
          <a:p>
            <a:fld id="{8B8B59D1-15BE-44C3-91A0-DB0C4713BFB7}" type="slidenum">
              <a:rPr lang="en-US" altLang="en-US"/>
              <a:pPr/>
              <a:t>‹#›</a:t>
            </a:fld>
            <a:endParaRPr lang="en-US" altLang="en-US" dirty="0"/>
          </a:p>
        </p:txBody>
      </p:sp>
    </p:spTree>
    <p:extLst>
      <p:ext uri="{BB962C8B-B14F-4D97-AF65-F5344CB8AC3E}">
        <p14:creationId xmlns:p14="http://schemas.microsoft.com/office/powerpoint/2010/main" val="2117321194"/>
      </p:ext>
    </p:extLst>
  </p:cSld>
  <p:clrMapOvr>
    <a:masterClrMapping/>
  </p:clrMapOvr>
  <p:transition spd="slow">
    <p:fade thruBlk="1"/>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3A32DB2C-D7A6-42AC-87A4-7FDA242F5E15}" type="datetime1">
              <a:rPr lang="en-US" altLang="en-US" smtClean="0"/>
              <a:pPr/>
              <a:t>5/19/2017</a:t>
            </a:fld>
            <a:endParaRPr lang="en-US" altLang="en-US" dirty="0"/>
          </a:p>
        </p:txBody>
      </p:sp>
      <p:sp>
        <p:nvSpPr>
          <p:cNvPr id="3" name="Slide Number Placeholder 2"/>
          <p:cNvSpPr>
            <a:spLocks noGrp="1"/>
          </p:cNvSpPr>
          <p:nvPr>
            <p:ph type="sldNum" sz="quarter" idx="11"/>
          </p:nvPr>
        </p:nvSpPr>
        <p:spPr/>
        <p:txBody>
          <a:bodyPr/>
          <a:lstStyle>
            <a:lvl1pPr>
              <a:defRPr/>
            </a:lvl1pPr>
          </a:lstStyle>
          <a:p>
            <a:fld id="{BBBB4C1F-5402-4275-97AB-50CB71793EB4}" type="slidenum">
              <a:rPr lang="en-US" altLang="en-US"/>
              <a:pPr/>
              <a:t>‹#›</a:t>
            </a:fld>
            <a:endParaRPr lang="en-US" altLang="en-US" dirty="0"/>
          </a:p>
        </p:txBody>
      </p:sp>
    </p:spTree>
    <p:extLst>
      <p:ext uri="{BB962C8B-B14F-4D97-AF65-F5344CB8AC3E}">
        <p14:creationId xmlns:p14="http://schemas.microsoft.com/office/powerpoint/2010/main" val="2684451483"/>
      </p:ext>
    </p:extLst>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58398DD1-CE30-4C8A-AE3A-71CCEA6703DF}"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lvl1pPr>
              <a:defRPr/>
            </a:lvl1pPr>
          </a:lstStyle>
          <a:p>
            <a:fld id="{63D11DD2-04F0-45D8-BF8E-E79819E3A914}" type="slidenum">
              <a:rPr lang="en-US" altLang="en-US"/>
              <a:pPr/>
              <a:t>‹#›</a:t>
            </a:fld>
            <a:endParaRPr lang="en-US" altLang="en-US" dirty="0"/>
          </a:p>
        </p:txBody>
      </p:sp>
    </p:spTree>
  </p:cSld>
  <p:clrMapOvr>
    <a:masterClrMapping/>
  </p:clrMapOvr>
  <p:transition spd="slow">
    <p:fade thruBlk="1"/>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9D44CDDE-C80D-4769-AD33-7DB0FE870D45}" type="datetime1">
              <a:rPr lang="en-US" altLang="en-US" smtClean="0"/>
              <a:pPr/>
              <a:t>5/19/2017</a:t>
            </a:fld>
            <a:endParaRPr lang="en-US" altLang="en-US" dirty="0"/>
          </a:p>
        </p:txBody>
      </p:sp>
      <p:sp>
        <p:nvSpPr>
          <p:cNvPr id="6" name="Slide Number Placeholder 5"/>
          <p:cNvSpPr>
            <a:spLocks noGrp="1"/>
          </p:cNvSpPr>
          <p:nvPr>
            <p:ph type="sldNum" sz="quarter" idx="11"/>
          </p:nvPr>
        </p:nvSpPr>
        <p:spPr/>
        <p:txBody>
          <a:bodyPr/>
          <a:lstStyle>
            <a:lvl1pPr>
              <a:defRPr/>
            </a:lvl1pPr>
          </a:lstStyle>
          <a:p>
            <a:fld id="{B2D4B4FD-3B39-449A-B2B0-AF162B50E21A}" type="slidenum">
              <a:rPr lang="en-US" altLang="en-US"/>
              <a:pPr/>
              <a:t>‹#›</a:t>
            </a:fld>
            <a:endParaRPr lang="en-US" altLang="en-US" dirty="0"/>
          </a:p>
        </p:txBody>
      </p:sp>
    </p:spTree>
    <p:extLst>
      <p:ext uri="{BB962C8B-B14F-4D97-AF65-F5344CB8AC3E}">
        <p14:creationId xmlns:p14="http://schemas.microsoft.com/office/powerpoint/2010/main" val="600912280"/>
      </p:ext>
    </p:extLst>
  </p:cSld>
  <p:clrMapOvr>
    <a:masterClrMapping/>
  </p:clrMapOvr>
  <p:transition spd="slow">
    <p:fade thruBlk="1"/>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38CD197E-977B-4A5A-A224-CC31B78A476A}" type="datetime1">
              <a:rPr lang="en-US" altLang="en-US" smtClean="0"/>
              <a:pPr/>
              <a:t>5/19/2017</a:t>
            </a:fld>
            <a:endParaRPr lang="en-US" altLang="en-US" dirty="0"/>
          </a:p>
        </p:txBody>
      </p:sp>
      <p:sp>
        <p:nvSpPr>
          <p:cNvPr id="6" name="Slide Number Placeholder 5"/>
          <p:cNvSpPr>
            <a:spLocks noGrp="1"/>
          </p:cNvSpPr>
          <p:nvPr>
            <p:ph type="sldNum" sz="quarter" idx="11"/>
          </p:nvPr>
        </p:nvSpPr>
        <p:spPr/>
        <p:txBody>
          <a:bodyPr/>
          <a:lstStyle>
            <a:lvl1pPr>
              <a:defRPr/>
            </a:lvl1pPr>
          </a:lstStyle>
          <a:p>
            <a:fld id="{F48D1BE0-B2AD-41C7-A9D2-24D4B24E312E}" type="slidenum">
              <a:rPr lang="en-US" altLang="en-US"/>
              <a:pPr/>
              <a:t>‹#›</a:t>
            </a:fld>
            <a:endParaRPr lang="en-US" altLang="en-US" dirty="0"/>
          </a:p>
        </p:txBody>
      </p:sp>
    </p:spTree>
    <p:extLst>
      <p:ext uri="{BB962C8B-B14F-4D97-AF65-F5344CB8AC3E}">
        <p14:creationId xmlns:p14="http://schemas.microsoft.com/office/powerpoint/2010/main" val="862587668"/>
      </p:ext>
    </p:extLst>
  </p:cSld>
  <p:clrMapOvr>
    <a:masterClrMapping/>
  </p:clrMapOvr>
  <p:transition spd="slow">
    <p:fade thruBlk="1"/>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fld id="{9D2812DE-ADB7-4AB2-A530-BE60F98E3328}"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lvl1pPr>
              <a:defRPr/>
            </a:lvl1pPr>
          </a:lstStyle>
          <a:p>
            <a:fld id="{FFEBB2E9-4AF3-403F-9F1B-DE15391D7D63}" type="slidenum">
              <a:rPr lang="en-US" altLang="en-US"/>
              <a:pPr/>
              <a:t>‹#›</a:t>
            </a:fld>
            <a:endParaRPr lang="en-US" altLang="en-US" dirty="0"/>
          </a:p>
        </p:txBody>
      </p:sp>
    </p:spTree>
    <p:extLst>
      <p:ext uri="{BB962C8B-B14F-4D97-AF65-F5344CB8AC3E}">
        <p14:creationId xmlns:p14="http://schemas.microsoft.com/office/powerpoint/2010/main" val="1541832846"/>
      </p:ext>
    </p:extLst>
  </p:cSld>
  <p:clrMapOvr>
    <a:masterClrMapping/>
  </p:clrMapOvr>
  <p:transition spd="slow">
    <p:fade thruBlk="1"/>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11863" y="1412875"/>
            <a:ext cx="1584325" cy="4043363"/>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1258888" y="1412875"/>
            <a:ext cx="4600575" cy="40433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fld id="{77240D5A-93D1-46FE-BE86-4248B2CB111A}"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lvl1pPr>
              <a:defRPr/>
            </a:lvl1pPr>
          </a:lstStyle>
          <a:p>
            <a:fld id="{E5788501-3724-43B6-B830-D1C012191609}" type="slidenum">
              <a:rPr lang="en-US" altLang="en-US"/>
              <a:pPr/>
              <a:t>‹#›</a:t>
            </a:fld>
            <a:endParaRPr lang="en-US" altLang="en-US" dirty="0"/>
          </a:p>
        </p:txBody>
      </p:sp>
    </p:spTree>
    <p:extLst>
      <p:ext uri="{BB962C8B-B14F-4D97-AF65-F5344CB8AC3E}">
        <p14:creationId xmlns:p14="http://schemas.microsoft.com/office/powerpoint/2010/main" val="2001951376"/>
      </p:ext>
    </p:extLst>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1258888" y="1916113"/>
            <a:ext cx="3086100" cy="3540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497388" y="1916113"/>
            <a:ext cx="3086100" cy="3540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lvl1pPr>
              <a:defRPr/>
            </a:lvl1pPr>
          </a:lstStyle>
          <a:p>
            <a:fld id="{D96E159F-EEB5-4A78-ABB3-A96BA16B95D7}" type="datetime1">
              <a:rPr lang="en-US" altLang="en-US" smtClean="0"/>
              <a:pPr/>
              <a:t>5/19/2017</a:t>
            </a:fld>
            <a:endParaRPr lang="en-US" altLang="en-US" dirty="0"/>
          </a:p>
        </p:txBody>
      </p:sp>
      <p:sp>
        <p:nvSpPr>
          <p:cNvPr id="6" name="Slide Number Placeholder 5"/>
          <p:cNvSpPr>
            <a:spLocks noGrp="1"/>
          </p:cNvSpPr>
          <p:nvPr>
            <p:ph type="sldNum" sz="quarter" idx="11"/>
          </p:nvPr>
        </p:nvSpPr>
        <p:spPr/>
        <p:txBody>
          <a:bodyPr/>
          <a:lstStyle>
            <a:lvl1pPr>
              <a:defRPr/>
            </a:lvl1pPr>
          </a:lstStyle>
          <a:p>
            <a:fld id="{403FA473-8524-447F-88F9-C572C106C272}" type="slidenum">
              <a:rPr lang="en-US" altLang="en-US"/>
              <a:pPr/>
              <a:t>‹#›</a:t>
            </a:fld>
            <a:endParaRPr lang="en-US" altLang="en-US" dirty="0"/>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lvl1pPr>
              <a:defRPr/>
            </a:lvl1pPr>
          </a:lstStyle>
          <a:p>
            <a:fld id="{007B37F3-CB1D-49B7-9446-93413A75EEC0}" type="datetime1">
              <a:rPr lang="en-US" altLang="en-US" smtClean="0"/>
              <a:pPr/>
              <a:t>5/19/2017</a:t>
            </a:fld>
            <a:endParaRPr lang="en-US" altLang="en-US" dirty="0"/>
          </a:p>
        </p:txBody>
      </p:sp>
      <p:sp>
        <p:nvSpPr>
          <p:cNvPr id="8" name="Slide Number Placeholder 7"/>
          <p:cNvSpPr>
            <a:spLocks noGrp="1"/>
          </p:cNvSpPr>
          <p:nvPr>
            <p:ph type="sldNum" sz="quarter" idx="11"/>
          </p:nvPr>
        </p:nvSpPr>
        <p:spPr/>
        <p:txBody>
          <a:bodyPr/>
          <a:lstStyle>
            <a:lvl1pPr>
              <a:defRPr/>
            </a:lvl1pPr>
          </a:lstStyle>
          <a:p>
            <a:fld id="{2F3BD8C8-87F7-46B7-9C56-D1789CA06D33}" type="slidenum">
              <a:rPr lang="en-US" altLang="en-US"/>
              <a:pPr/>
              <a:t>‹#›</a:t>
            </a:fld>
            <a:endParaRPr lang="en-US" altLang="en-US" dirty="0"/>
          </a:p>
        </p:txBody>
      </p:sp>
    </p:spTree>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lvl1pPr>
              <a:defRPr/>
            </a:lvl1pPr>
          </a:lstStyle>
          <a:p>
            <a:fld id="{6AC97CB8-BE04-4AC6-8971-04317B6B9087}" type="datetime1">
              <a:rPr lang="en-US" altLang="en-US" smtClean="0"/>
              <a:pPr/>
              <a:t>5/19/2017</a:t>
            </a:fld>
            <a:endParaRPr lang="en-US" altLang="en-US" dirty="0"/>
          </a:p>
        </p:txBody>
      </p:sp>
      <p:sp>
        <p:nvSpPr>
          <p:cNvPr id="4" name="Slide Number Placeholder 3"/>
          <p:cNvSpPr>
            <a:spLocks noGrp="1"/>
          </p:cNvSpPr>
          <p:nvPr>
            <p:ph type="sldNum" sz="quarter" idx="11"/>
          </p:nvPr>
        </p:nvSpPr>
        <p:spPr/>
        <p:txBody>
          <a:bodyPr/>
          <a:lstStyle>
            <a:lvl1pPr>
              <a:defRPr/>
            </a:lvl1pPr>
          </a:lstStyle>
          <a:p>
            <a:fld id="{8B8B59D1-15BE-44C3-91A0-DB0C4713BFB7}" type="slidenum">
              <a:rPr lang="en-US" altLang="en-US"/>
              <a:pPr/>
              <a:t>‹#›</a:t>
            </a:fld>
            <a:endParaRPr lang="en-US" altLang="en-US" dirty="0"/>
          </a:p>
        </p:txBody>
      </p:sp>
    </p:spTree>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3A32DB2C-D7A6-42AC-87A4-7FDA242F5E15}" type="datetime1">
              <a:rPr lang="en-US" altLang="en-US" smtClean="0"/>
              <a:pPr/>
              <a:t>5/19/2017</a:t>
            </a:fld>
            <a:endParaRPr lang="en-US" altLang="en-US" dirty="0"/>
          </a:p>
        </p:txBody>
      </p:sp>
      <p:sp>
        <p:nvSpPr>
          <p:cNvPr id="3" name="Slide Number Placeholder 2"/>
          <p:cNvSpPr>
            <a:spLocks noGrp="1"/>
          </p:cNvSpPr>
          <p:nvPr>
            <p:ph type="sldNum" sz="quarter" idx="11"/>
          </p:nvPr>
        </p:nvSpPr>
        <p:spPr/>
        <p:txBody>
          <a:bodyPr/>
          <a:lstStyle>
            <a:lvl1pPr>
              <a:defRPr/>
            </a:lvl1pPr>
          </a:lstStyle>
          <a:p>
            <a:fld id="{BBBB4C1F-5402-4275-97AB-50CB71793EB4}" type="slidenum">
              <a:rPr lang="en-US" altLang="en-US"/>
              <a:pPr/>
              <a:t>‹#›</a:t>
            </a:fld>
            <a:endParaRPr lang="en-US" altLang="en-US" dirty="0"/>
          </a:p>
        </p:txBody>
      </p:sp>
    </p:spTree>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9D44CDDE-C80D-4769-AD33-7DB0FE870D45}" type="datetime1">
              <a:rPr lang="en-US" altLang="en-US" smtClean="0"/>
              <a:pPr/>
              <a:t>5/19/2017</a:t>
            </a:fld>
            <a:endParaRPr lang="en-US" altLang="en-US" dirty="0"/>
          </a:p>
        </p:txBody>
      </p:sp>
      <p:sp>
        <p:nvSpPr>
          <p:cNvPr id="6" name="Slide Number Placeholder 5"/>
          <p:cNvSpPr>
            <a:spLocks noGrp="1"/>
          </p:cNvSpPr>
          <p:nvPr>
            <p:ph type="sldNum" sz="quarter" idx="11"/>
          </p:nvPr>
        </p:nvSpPr>
        <p:spPr/>
        <p:txBody>
          <a:bodyPr/>
          <a:lstStyle>
            <a:lvl1pPr>
              <a:defRPr/>
            </a:lvl1pPr>
          </a:lstStyle>
          <a:p>
            <a:fld id="{B2D4B4FD-3B39-449A-B2B0-AF162B50E21A}" type="slidenum">
              <a:rPr lang="en-US" altLang="en-US"/>
              <a:pPr/>
              <a:t>‹#›</a:t>
            </a:fld>
            <a:endParaRPr lang="en-US" altLang="en-US" dirty="0"/>
          </a:p>
        </p:txBody>
      </p:sp>
    </p:spTree>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38CD197E-977B-4A5A-A224-CC31B78A476A}" type="datetime1">
              <a:rPr lang="en-US" altLang="en-US" smtClean="0"/>
              <a:pPr/>
              <a:t>5/19/2017</a:t>
            </a:fld>
            <a:endParaRPr lang="en-US" altLang="en-US" dirty="0"/>
          </a:p>
        </p:txBody>
      </p:sp>
      <p:sp>
        <p:nvSpPr>
          <p:cNvPr id="6" name="Slide Number Placeholder 5"/>
          <p:cNvSpPr>
            <a:spLocks noGrp="1"/>
          </p:cNvSpPr>
          <p:nvPr>
            <p:ph type="sldNum" sz="quarter" idx="11"/>
          </p:nvPr>
        </p:nvSpPr>
        <p:spPr/>
        <p:txBody>
          <a:bodyPr/>
          <a:lstStyle>
            <a:lvl1pPr>
              <a:defRPr/>
            </a:lvl1pPr>
          </a:lstStyle>
          <a:p>
            <a:fld id="{F48D1BE0-B2AD-41C7-A9D2-24D4B24E312E}" type="slidenum">
              <a:rPr lang="en-US" altLang="en-US"/>
              <a:pPr/>
              <a:t>‹#›</a:t>
            </a:fld>
            <a:endParaRPr lang="en-US" altLang="en-US" dirty="0"/>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image" Target="../media/image4.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6" Type="http://schemas.openxmlformats.org/officeDocument/2006/relationships/image" Target="../media/image4.png"/><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image" Target="../media/image3.png"/><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512002" name="Rectangle 2"/>
          <p:cNvSpPr>
            <a:spLocks noGrp="1" noChangeArrowheads="1"/>
          </p:cNvSpPr>
          <p:nvPr>
            <p:ph type="dt" sz="half" idx="2"/>
          </p:nvPr>
        </p:nvSpPr>
        <p:spPr bwMode="auto">
          <a:xfrm>
            <a:off x="0" y="6400800"/>
            <a:ext cx="1905000" cy="457200"/>
          </a:xfrm>
          <a:prstGeom prst="rect">
            <a:avLst/>
          </a:prstGeom>
          <a:noFill/>
          <a:ln w="9525">
            <a:noFill/>
            <a:miter lim="800000"/>
            <a:headEnd/>
            <a:tailEnd/>
          </a:ln>
          <a:effectLst/>
        </p:spPr>
        <p:txBody>
          <a:bodyPr vert="horz" wrap="square" lIns="91428" tIns="45715" rIns="91428" bIns="45715" numCol="1" anchor="b" anchorCtr="0" compatLnSpc="1">
            <a:prstTxWarp prst="textNoShape">
              <a:avLst/>
            </a:prstTxWarp>
          </a:bodyPr>
          <a:lstStyle>
            <a:lvl1pPr defTabSz="912813" eaLnBrk="1" hangingPunct="1">
              <a:defRPr sz="1200">
                <a:solidFill>
                  <a:srgbClr val="000000"/>
                </a:solidFill>
              </a:defRPr>
            </a:lvl1pPr>
          </a:lstStyle>
          <a:p>
            <a:fld id="{81C3EF04-16C1-4F7C-8204-AAC9096DA13E}" type="datetime1">
              <a:rPr lang="en-US" altLang="en-US" smtClean="0"/>
              <a:pPr/>
              <a:t>5/19/2017</a:t>
            </a:fld>
            <a:endParaRPr lang="en-US" altLang="en-US" dirty="0"/>
          </a:p>
        </p:txBody>
      </p:sp>
      <p:sp>
        <p:nvSpPr>
          <p:cNvPr id="512003" name="Rectangle 3"/>
          <p:cNvSpPr>
            <a:spLocks noGrp="1" noChangeArrowheads="1"/>
          </p:cNvSpPr>
          <p:nvPr>
            <p:ph type="sldNum" sz="quarter" idx="4"/>
          </p:nvPr>
        </p:nvSpPr>
        <p:spPr bwMode="auto">
          <a:xfrm>
            <a:off x="8382000" y="6400800"/>
            <a:ext cx="762000" cy="457200"/>
          </a:xfrm>
          <a:prstGeom prst="rect">
            <a:avLst/>
          </a:prstGeom>
          <a:noFill/>
          <a:ln w="9525">
            <a:noFill/>
            <a:miter lim="800000"/>
            <a:headEnd/>
            <a:tailEnd/>
          </a:ln>
          <a:effectLst/>
        </p:spPr>
        <p:txBody>
          <a:bodyPr vert="horz" wrap="square" lIns="91428" tIns="45715" rIns="91428" bIns="45715" numCol="1" anchor="b" anchorCtr="0" compatLnSpc="1">
            <a:prstTxWarp prst="textNoShape">
              <a:avLst/>
            </a:prstTxWarp>
          </a:bodyPr>
          <a:lstStyle>
            <a:lvl1pPr algn="r" defTabSz="912813" eaLnBrk="1" hangingPunct="1">
              <a:defRPr sz="1200">
                <a:solidFill>
                  <a:srgbClr val="000000"/>
                </a:solidFill>
              </a:defRPr>
            </a:lvl1pPr>
          </a:lstStyle>
          <a:p>
            <a:fld id="{12DC407E-D3F9-435A-855A-76B2F061264A}" type="slidenum">
              <a:rPr lang="en-US" altLang="en-US" smtClean="0"/>
              <a:pPr/>
              <a:t>‹#›</a:t>
            </a:fld>
            <a:endParaRPr lang="en-US" altLang="en-US" dirty="0"/>
          </a:p>
        </p:txBody>
      </p:sp>
      <p:sp>
        <p:nvSpPr>
          <p:cNvPr id="512004" name="Rectangle 4"/>
          <p:cNvSpPr>
            <a:spLocks noGrp="1" noChangeArrowheads="1"/>
          </p:cNvSpPr>
          <p:nvPr>
            <p:ph type="title"/>
          </p:nvPr>
        </p:nvSpPr>
        <p:spPr bwMode="auto">
          <a:xfrm>
            <a:off x="761162" y="1135075"/>
            <a:ext cx="8059309" cy="319088"/>
          </a:xfrm>
          <a:prstGeom prst="rect">
            <a:avLst/>
          </a:prstGeom>
          <a:noFill/>
          <a:ln w="9525">
            <a:noFill/>
            <a:miter lim="800000"/>
            <a:headEnd/>
            <a:tailEnd/>
          </a:ln>
          <a:effectLst/>
        </p:spPr>
        <p:txBody>
          <a:bodyPr vert="horz" wrap="square" lIns="82314" tIns="41157" rIns="82314" bIns="41157" numCol="1" anchor="ctr" anchorCtr="0" compatLnSpc="1">
            <a:prstTxWarp prst="textNoShape">
              <a:avLst/>
            </a:prstTxWarp>
          </a:bodyPr>
          <a:lstStyle/>
          <a:p>
            <a:pPr lvl="0"/>
            <a:r>
              <a:rPr lang="en-US" dirty="0" smtClean="0"/>
              <a:t>Click to edit slide title style</a:t>
            </a:r>
          </a:p>
        </p:txBody>
      </p:sp>
      <p:sp>
        <p:nvSpPr>
          <p:cNvPr id="512005" name="Rectangle 5"/>
          <p:cNvSpPr>
            <a:spLocks noGrp="1" noChangeArrowheads="1"/>
          </p:cNvSpPr>
          <p:nvPr>
            <p:ph type="body" idx="1"/>
          </p:nvPr>
        </p:nvSpPr>
        <p:spPr bwMode="auto">
          <a:xfrm>
            <a:off x="827584" y="1628800"/>
            <a:ext cx="7920880" cy="4464496"/>
          </a:xfrm>
          <a:prstGeom prst="rect">
            <a:avLst/>
          </a:prstGeom>
          <a:noFill/>
          <a:ln w="9525">
            <a:noFill/>
            <a:miter lim="800000"/>
            <a:headEnd/>
            <a:tailEnd/>
          </a:ln>
          <a:effectLst/>
        </p:spPr>
        <p:txBody>
          <a:bodyPr vert="horz" wrap="square" lIns="82314" tIns="41157" rIns="82314" bIns="41157" numCol="1" anchor="t" anchorCtr="0" compatLnSpc="1">
            <a:prstTxWarp prst="textNoShape">
              <a:avLst/>
            </a:prstTxWarp>
          </a:bodyPr>
          <a:lstStyle/>
          <a:p>
            <a:pPr lvl="0"/>
            <a:r>
              <a:rPr lang="en-US" dirty="0" smtClean="0"/>
              <a:t>First level</a:t>
            </a:r>
          </a:p>
          <a:p>
            <a:pPr lvl="1"/>
            <a:r>
              <a:rPr lang="en-US" dirty="0" smtClean="0"/>
              <a:t>Second level</a:t>
            </a:r>
          </a:p>
          <a:p>
            <a:pPr lvl="2"/>
            <a:r>
              <a:rPr lang="en-US" dirty="0" smtClean="0"/>
              <a:t>Third level</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ransition spd="slow">
    <p:fade thruBlk="1"/>
  </p:transition>
  <p:hf hdr="0" ftr="0"/>
  <p:txStyles>
    <p:titleStyle>
      <a:lvl1pPr algn="l" defTabSz="912813" rtl="0" fontAlgn="base">
        <a:spcBef>
          <a:spcPct val="0"/>
        </a:spcBef>
        <a:spcAft>
          <a:spcPct val="0"/>
        </a:spcAft>
        <a:defRPr sz="2400" b="1">
          <a:solidFill>
            <a:srgbClr val="000000"/>
          </a:solidFill>
          <a:latin typeface="+mj-lt"/>
          <a:ea typeface="+mj-ea"/>
          <a:cs typeface="+mj-cs"/>
        </a:defRPr>
      </a:lvl1pPr>
      <a:lvl2pPr algn="l" defTabSz="912813" rtl="0" fontAlgn="base">
        <a:spcBef>
          <a:spcPct val="0"/>
        </a:spcBef>
        <a:spcAft>
          <a:spcPct val="0"/>
        </a:spcAft>
        <a:defRPr sz="2400" b="1">
          <a:solidFill>
            <a:srgbClr val="000000"/>
          </a:solidFill>
          <a:latin typeface="Verdana" pitchFamily="34" charset="0"/>
        </a:defRPr>
      </a:lvl2pPr>
      <a:lvl3pPr algn="l" defTabSz="912813" rtl="0" fontAlgn="base">
        <a:spcBef>
          <a:spcPct val="0"/>
        </a:spcBef>
        <a:spcAft>
          <a:spcPct val="0"/>
        </a:spcAft>
        <a:defRPr sz="2400" b="1">
          <a:solidFill>
            <a:srgbClr val="000000"/>
          </a:solidFill>
          <a:latin typeface="Verdana" pitchFamily="34" charset="0"/>
        </a:defRPr>
      </a:lvl3pPr>
      <a:lvl4pPr algn="l" defTabSz="912813" rtl="0" fontAlgn="base">
        <a:spcBef>
          <a:spcPct val="0"/>
        </a:spcBef>
        <a:spcAft>
          <a:spcPct val="0"/>
        </a:spcAft>
        <a:defRPr sz="2400" b="1">
          <a:solidFill>
            <a:srgbClr val="000000"/>
          </a:solidFill>
          <a:latin typeface="Verdana" pitchFamily="34" charset="0"/>
        </a:defRPr>
      </a:lvl4pPr>
      <a:lvl5pPr algn="l" defTabSz="912813" rtl="0" fontAlgn="base">
        <a:spcBef>
          <a:spcPct val="0"/>
        </a:spcBef>
        <a:spcAft>
          <a:spcPct val="0"/>
        </a:spcAft>
        <a:defRPr sz="2400" b="1">
          <a:solidFill>
            <a:srgbClr val="000000"/>
          </a:solidFill>
          <a:latin typeface="Verdana" pitchFamily="34" charset="0"/>
        </a:defRPr>
      </a:lvl5pPr>
      <a:lvl6pPr marL="457200" algn="l" defTabSz="912813" rtl="0" fontAlgn="base">
        <a:spcBef>
          <a:spcPct val="0"/>
        </a:spcBef>
        <a:spcAft>
          <a:spcPct val="0"/>
        </a:spcAft>
        <a:defRPr sz="2400" b="1">
          <a:solidFill>
            <a:srgbClr val="000000"/>
          </a:solidFill>
          <a:latin typeface="Verdana" pitchFamily="34" charset="0"/>
        </a:defRPr>
      </a:lvl6pPr>
      <a:lvl7pPr marL="914400" algn="l" defTabSz="912813" rtl="0" fontAlgn="base">
        <a:spcBef>
          <a:spcPct val="0"/>
        </a:spcBef>
        <a:spcAft>
          <a:spcPct val="0"/>
        </a:spcAft>
        <a:defRPr sz="2400" b="1">
          <a:solidFill>
            <a:srgbClr val="000000"/>
          </a:solidFill>
          <a:latin typeface="Verdana" pitchFamily="34" charset="0"/>
        </a:defRPr>
      </a:lvl7pPr>
      <a:lvl8pPr marL="1371600" algn="l" defTabSz="912813" rtl="0" fontAlgn="base">
        <a:spcBef>
          <a:spcPct val="0"/>
        </a:spcBef>
        <a:spcAft>
          <a:spcPct val="0"/>
        </a:spcAft>
        <a:defRPr sz="2400" b="1">
          <a:solidFill>
            <a:srgbClr val="000000"/>
          </a:solidFill>
          <a:latin typeface="Verdana" pitchFamily="34" charset="0"/>
        </a:defRPr>
      </a:lvl8pPr>
      <a:lvl9pPr marL="1828800" algn="l" defTabSz="912813" rtl="0" fontAlgn="base">
        <a:spcBef>
          <a:spcPct val="0"/>
        </a:spcBef>
        <a:spcAft>
          <a:spcPct val="0"/>
        </a:spcAft>
        <a:defRPr sz="2400" b="1">
          <a:solidFill>
            <a:srgbClr val="000000"/>
          </a:solidFill>
          <a:latin typeface="Verdana" pitchFamily="34" charset="0"/>
        </a:defRPr>
      </a:lvl9pPr>
    </p:titleStyle>
    <p:bodyStyle>
      <a:lvl1pPr marL="266700" indent="-266700" algn="l" defTabSz="912813" rtl="0" fontAlgn="base">
        <a:lnSpc>
          <a:spcPct val="70000"/>
        </a:lnSpc>
        <a:spcBef>
          <a:spcPct val="50000"/>
        </a:spcBef>
        <a:spcAft>
          <a:spcPct val="0"/>
        </a:spcAft>
        <a:buClr>
          <a:srgbClr val="FF8D03"/>
        </a:buClr>
        <a:buBlip>
          <a:blip r:embed="rId14"/>
        </a:buBlip>
        <a:defRPr>
          <a:solidFill>
            <a:srgbClr val="000000"/>
          </a:solidFill>
          <a:latin typeface="+mn-lt"/>
          <a:ea typeface="+mn-ea"/>
          <a:cs typeface="+mn-cs"/>
        </a:defRPr>
      </a:lvl1pPr>
      <a:lvl2pPr marL="628650" indent="-180975" algn="l" defTabSz="912813" rtl="0" fontAlgn="base">
        <a:lnSpc>
          <a:spcPct val="70000"/>
        </a:lnSpc>
        <a:spcBef>
          <a:spcPct val="20000"/>
        </a:spcBef>
        <a:spcAft>
          <a:spcPct val="0"/>
        </a:spcAft>
        <a:buClr>
          <a:srgbClr val="FF8D03"/>
        </a:buClr>
        <a:buBlip>
          <a:blip r:embed="rId15"/>
        </a:buBlip>
        <a:defRPr sz="1400">
          <a:solidFill>
            <a:srgbClr val="000000"/>
          </a:solidFill>
          <a:latin typeface="+mn-lt"/>
        </a:defRPr>
      </a:lvl2pPr>
      <a:lvl3pPr marL="895350" indent="-84138" algn="l" defTabSz="912813" rtl="0" fontAlgn="base">
        <a:spcBef>
          <a:spcPct val="20000"/>
        </a:spcBef>
        <a:spcAft>
          <a:spcPct val="0"/>
        </a:spcAft>
        <a:buClr>
          <a:schemeClr val="bg1"/>
        </a:buClr>
        <a:buSzPct val="50000"/>
        <a:buFont typeface="Wingdings" pitchFamily="2" charset="2"/>
        <a:buBlip>
          <a:blip r:embed="rId16"/>
        </a:buBlip>
        <a:defRPr sz="1200">
          <a:solidFill>
            <a:srgbClr val="000000"/>
          </a:solidFill>
          <a:latin typeface="+mn-lt"/>
        </a:defRPr>
      </a:lvl3pPr>
      <a:lvl4pPr marL="2027238" indent="-228600" algn="l" defTabSz="912813" rtl="0" fontAlgn="base">
        <a:spcBef>
          <a:spcPct val="20000"/>
        </a:spcBef>
        <a:spcAft>
          <a:spcPct val="0"/>
        </a:spcAft>
        <a:buClr>
          <a:srgbClr val="FFCC00"/>
        </a:buClr>
        <a:buSzPct val="75000"/>
        <a:buFont typeface="Wingdings" pitchFamily="2" charset="2"/>
        <a:buChar char="l"/>
        <a:defRPr sz="2600" b="1">
          <a:solidFill>
            <a:srgbClr val="010493"/>
          </a:solidFill>
          <a:effectLst>
            <a:outerShdw blurRad="38100" dist="38100" dir="2700000" algn="tl">
              <a:srgbClr val="C0C0C0"/>
            </a:outerShdw>
          </a:effectLst>
          <a:latin typeface="+mn-lt"/>
        </a:defRPr>
      </a:lvl4pPr>
      <a:lvl5pPr marL="2435225" indent="-228600" algn="l" defTabSz="912813" rtl="0" fontAlgn="base">
        <a:spcBef>
          <a:spcPct val="20000"/>
        </a:spcBef>
        <a:spcAft>
          <a:spcPct val="0"/>
        </a:spcAft>
        <a:buClr>
          <a:srgbClr val="FFCC00"/>
        </a:buClr>
        <a:buSzPct val="75000"/>
        <a:buFont typeface="Wingdings" pitchFamily="2" charset="2"/>
        <a:buChar char="l"/>
        <a:defRPr sz="2600" b="1">
          <a:solidFill>
            <a:srgbClr val="010493"/>
          </a:solidFill>
          <a:effectLst>
            <a:outerShdw blurRad="38100" dist="38100" dir="2700000" algn="tl">
              <a:srgbClr val="C0C0C0"/>
            </a:outerShdw>
          </a:effectLst>
          <a:latin typeface="+mn-lt"/>
        </a:defRPr>
      </a:lvl5pPr>
      <a:lvl6pPr marL="2892425" indent="-228600" algn="l" defTabSz="912813" rtl="0" fontAlgn="base">
        <a:spcBef>
          <a:spcPct val="20000"/>
        </a:spcBef>
        <a:spcAft>
          <a:spcPct val="0"/>
        </a:spcAft>
        <a:buClr>
          <a:srgbClr val="FFCC00"/>
        </a:buClr>
        <a:buSzPct val="75000"/>
        <a:buFont typeface="Wingdings" pitchFamily="2" charset="2"/>
        <a:buChar char="l"/>
        <a:defRPr sz="2600" b="1">
          <a:solidFill>
            <a:srgbClr val="010493"/>
          </a:solidFill>
          <a:effectLst>
            <a:outerShdw blurRad="38100" dist="38100" dir="2700000" algn="tl">
              <a:srgbClr val="C0C0C0"/>
            </a:outerShdw>
          </a:effectLst>
          <a:latin typeface="+mn-lt"/>
        </a:defRPr>
      </a:lvl6pPr>
      <a:lvl7pPr marL="3349625" indent="-228600" algn="l" defTabSz="912813" rtl="0" fontAlgn="base">
        <a:spcBef>
          <a:spcPct val="20000"/>
        </a:spcBef>
        <a:spcAft>
          <a:spcPct val="0"/>
        </a:spcAft>
        <a:buClr>
          <a:srgbClr val="FFCC00"/>
        </a:buClr>
        <a:buSzPct val="75000"/>
        <a:buFont typeface="Wingdings" pitchFamily="2" charset="2"/>
        <a:buChar char="l"/>
        <a:defRPr sz="2600" b="1">
          <a:solidFill>
            <a:srgbClr val="010493"/>
          </a:solidFill>
          <a:effectLst>
            <a:outerShdw blurRad="38100" dist="38100" dir="2700000" algn="tl">
              <a:srgbClr val="C0C0C0"/>
            </a:outerShdw>
          </a:effectLst>
          <a:latin typeface="+mn-lt"/>
        </a:defRPr>
      </a:lvl7pPr>
      <a:lvl8pPr marL="3806825" indent="-228600" algn="l" defTabSz="912813" rtl="0" fontAlgn="base">
        <a:spcBef>
          <a:spcPct val="20000"/>
        </a:spcBef>
        <a:spcAft>
          <a:spcPct val="0"/>
        </a:spcAft>
        <a:buClr>
          <a:srgbClr val="FFCC00"/>
        </a:buClr>
        <a:buSzPct val="75000"/>
        <a:buFont typeface="Wingdings" pitchFamily="2" charset="2"/>
        <a:buChar char="l"/>
        <a:defRPr sz="2600" b="1">
          <a:solidFill>
            <a:srgbClr val="010493"/>
          </a:solidFill>
          <a:effectLst>
            <a:outerShdw blurRad="38100" dist="38100" dir="2700000" algn="tl">
              <a:srgbClr val="C0C0C0"/>
            </a:outerShdw>
          </a:effectLst>
          <a:latin typeface="+mn-lt"/>
        </a:defRPr>
      </a:lvl8pPr>
      <a:lvl9pPr marL="4264025" indent="-228600" algn="l" defTabSz="912813" rtl="0" fontAlgn="base">
        <a:spcBef>
          <a:spcPct val="20000"/>
        </a:spcBef>
        <a:spcAft>
          <a:spcPct val="0"/>
        </a:spcAft>
        <a:buClr>
          <a:srgbClr val="FFCC00"/>
        </a:buClr>
        <a:buSzPct val="75000"/>
        <a:buFont typeface="Wingdings" pitchFamily="2" charset="2"/>
        <a:buChar char="l"/>
        <a:defRPr sz="2600" b="1">
          <a:solidFill>
            <a:srgbClr val="010493"/>
          </a:solidFill>
          <a:effectLst>
            <a:outerShdw blurRad="38100" dist="38100" dir="2700000" algn="tl">
              <a:srgbClr val="C0C0C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512002" name="Rectangle 2"/>
          <p:cNvSpPr>
            <a:spLocks noGrp="1" noChangeArrowheads="1"/>
          </p:cNvSpPr>
          <p:nvPr>
            <p:ph type="dt" sz="half" idx="2"/>
          </p:nvPr>
        </p:nvSpPr>
        <p:spPr bwMode="auto">
          <a:xfrm>
            <a:off x="0" y="6400800"/>
            <a:ext cx="1905000" cy="457200"/>
          </a:xfrm>
          <a:prstGeom prst="rect">
            <a:avLst/>
          </a:prstGeom>
          <a:noFill/>
          <a:ln w="9525">
            <a:noFill/>
            <a:miter lim="800000"/>
            <a:headEnd/>
            <a:tailEnd/>
          </a:ln>
          <a:effectLst/>
        </p:spPr>
        <p:txBody>
          <a:bodyPr vert="horz" wrap="square" lIns="91428" tIns="45715" rIns="91428" bIns="45715" numCol="1" anchor="b" anchorCtr="0" compatLnSpc="1">
            <a:prstTxWarp prst="textNoShape">
              <a:avLst/>
            </a:prstTxWarp>
          </a:bodyPr>
          <a:lstStyle>
            <a:lvl1pPr defTabSz="912813" eaLnBrk="1" hangingPunct="1">
              <a:defRPr sz="1000">
                <a:solidFill>
                  <a:srgbClr val="000000"/>
                </a:solidFill>
              </a:defRPr>
            </a:lvl1pPr>
          </a:lstStyle>
          <a:p>
            <a:endParaRPr lang="en-US" altLang="en-US"/>
          </a:p>
        </p:txBody>
      </p:sp>
      <p:sp>
        <p:nvSpPr>
          <p:cNvPr id="512003" name="Rectangle 3"/>
          <p:cNvSpPr>
            <a:spLocks noGrp="1" noChangeArrowheads="1"/>
          </p:cNvSpPr>
          <p:nvPr>
            <p:ph type="sldNum" sz="quarter" idx="4"/>
          </p:nvPr>
        </p:nvSpPr>
        <p:spPr bwMode="auto">
          <a:xfrm>
            <a:off x="8382000" y="6400800"/>
            <a:ext cx="762000" cy="457200"/>
          </a:xfrm>
          <a:prstGeom prst="rect">
            <a:avLst/>
          </a:prstGeom>
          <a:noFill/>
          <a:ln w="9525">
            <a:noFill/>
            <a:miter lim="800000"/>
            <a:headEnd/>
            <a:tailEnd/>
          </a:ln>
          <a:effectLst/>
        </p:spPr>
        <p:txBody>
          <a:bodyPr vert="horz" wrap="square" lIns="91428" tIns="45715" rIns="91428" bIns="45715" numCol="1" anchor="b" anchorCtr="0" compatLnSpc="1">
            <a:prstTxWarp prst="textNoShape">
              <a:avLst/>
            </a:prstTxWarp>
          </a:bodyPr>
          <a:lstStyle>
            <a:lvl1pPr algn="r" defTabSz="912813" eaLnBrk="1" hangingPunct="1">
              <a:defRPr sz="1000">
                <a:solidFill>
                  <a:srgbClr val="000000"/>
                </a:solidFill>
              </a:defRPr>
            </a:lvl1pPr>
          </a:lstStyle>
          <a:p>
            <a:fld id="{9947341B-B87A-4094-B9A9-E31D7C387D83}" type="slidenum">
              <a:rPr lang="en-US" altLang="en-US"/>
              <a:pPr/>
              <a:t>‹#›</a:t>
            </a:fld>
            <a:endParaRPr lang="en-US" altLang="en-US"/>
          </a:p>
        </p:txBody>
      </p:sp>
      <p:sp>
        <p:nvSpPr>
          <p:cNvPr id="512004" name="Rectangle 4"/>
          <p:cNvSpPr>
            <a:spLocks noGrp="1" noChangeArrowheads="1"/>
          </p:cNvSpPr>
          <p:nvPr>
            <p:ph type="title"/>
          </p:nvPr>
        </p:nvSpPr>
        <p:spPr bwMode="auto">
          <a:xfrm>
            <a:off x="1258888" y="1412875"/>
            <a:ext cx="6337300" cy="319088"/>
          </a:xfrm>
          <a:prstGeom prst="rect">
            <a:avLst/>
          </a:prstGeom>
          <a:noFill/>
          <a:ln w="9525">
            <a:noFill/>
            <a:miter lim="800000"/>
            <a:headEnd/>
            <a:tailEnd/>
          </a:ln>
          <a:effectLst/>
        </p:spPr>
        <p:txBody>
          <a:bodyPr vert="horz" wrap="square" lIns="82314" tIns="41157" rIns="82314" bIns="41157" numCol="1" anchor="ctr" anchorCtr="0" compatLnSpc="1">
            <a:prstTxWarp prst="textNoShape">
              <a:avLst/>
            </a:prstTxWarp>
          </a:bodyPr>
          <a:lstStyle/>
          <a:p>
            <a:pPr lvl="0"/>
            <a:r>
              <a:rPr lang="en-US" smtClean="0"/>
              <a:t>Click to edit slide title style</a:t>
            </a:r>
          </a:p>
        </p:txBody>
      </p:sp>
      <p:sp>
        <p:nvSpPr>
          <p:cNvPr id="512005" name="Rectangle 5"/>
          <p:cNvSpPr>
            <a:spLocks noGrp="1" noChangeArrowheads="1"/>
          </p:cNvSpPr>
          <p:nvPr>
            <p:ph type="body" idx="1"/>
          </p:nvPr>
        </p:nvSpPr>
        <p:spPr bwMode="auto">
          <a:xfrm>
            <a:off x="1258888" y="1916113"/>
            <a:ext cx="6324600" cy="3540125"/>
          </a:xfrm>
          <a:prstGeom prst="rect">
            <a:avLst/>
          </a:prstGeom>
          <a:noFill/>
          <a:ln w="9525">
            <a:noFill/>
            <a:miter lim="800000"/>
            <a:headEnd/>
            <a:tailEnd/>
          </a:ln>
          <a:effectLst/>
        </p:spPr>
        <p:txBody>
          <a:bodyPr vert="horz" wrap="square" lIns="82314" tIns="41157" rIns="82314" bIns="41157" numCol="1" anchor="t" anchorCtr="0" compatLnSpc="1">
            <a:prstTxWarp prst="textNoShape">
              <a:avLst/>
            </a:prstTxWarp>
          </a:bodyPr>
          <a:lstStyle/>
          <a:p>
            <a:pPr lvl="0"/>
            <a:r>
              <a:rPr lang="en-US" smtClean="0"/>
              <a:t>First level</a:t>
            </a:r>
          </a:p>
          <a:p>
            <a:pPr lvl="1"/>
            <a:r>
              <a:rPr lang="en-US" smtClean="0"/>
              <a:t>Second level</a:t>
            </a:r>
          </a:p>
          <a:p>
            <a:pPr lvl="2"/>
            <a:r>
              <a:rPr lang="en-US" smtClean="0"/>
              <a:t>Third level</a:t>
            </a:r>
          </a:p>
        </p:txBody>
      </p:sp>
    </p:spTree>
    <p:extLst>
      <p:ext uri="{BB962C8B-B14F-4D97-AF65-F5344CB8AC3E}">
        <p14:creationId xmlns:p14="http://schemas.microsoft.com/office/powerpoint/2010/main" val="4050494682"/>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ransition spd="slow">
    <p:wipe dir="r"/>
  </p:transition>
  <p:hf hdr="0" ftr="0" dt="0"/>
  <p:txStyles>
    <p:titleStyle>
      <a:lvl1pPr algn="l" defTabSz="912813" rtl="0" fontAlgn="base">
        <a:spcBef>
          <a:spcPct val="0"/>
        </a:spcBef>
        <a:spcAft>
          <a:spcPct val="0"/>
        </a:spcAft>
        <a:defRPr sz="2400" b="1">
          <a:solidFill>
            <a:srgbClr val="000000"/>
          </a:solidFill>
          <a:latin typeface="+mj-lt"/>
          <a:ea typeface="+mj-ea"/>
          <a:cs typeface="+mj-cs"/>
        </a:defRPr>
      </a:lvl1pPr>
      <a:lvl2pPr algn="l" defTabSz="912813" rtl="0" fontAlgn="base">
        <a:spcBef>
          <a:spcPct val="0"/>
        </a:spcBef>
        <a:spcAft>
          <a:spcPct val="0"/>
        </a:spcAft>
        <a:defRPr sz="2400" b="1">
          <a:solidFill>
            <a:srgbClr val="000000"/>
          </a:solidFill>
          <a:latin typeface="Verdana" pitchFamily="34" charset="0"/>
        </a:defRPr>
      </a:lvl2pPr>
      <a:lvl3pPr algn="l" defTabSz="912813" rtl="0" fontAlgn="base">
        <a:spcBef>
          <a:spcPct val="0"/>
        </a:spcBef>
        <a:spcAft>
          <a:spcPct val="0"/>
        </a:spcAft>
        <a:defRPr sz="2400" b="1">
          <a:solidFill>
            <a:srgbClr val="000000"/>
          </a:solidFill>
          <a:latin typeface="Verdana" pitchFamily="34" charset="0"/>
        </a:defRPr>
      </a:lvl3pPr>
      <a:lvl4pPr algn="l" defTabSz="912813" rtl="0" fontAlgn="base">
        <a:spcBef>
          <a:spcPct val="0"/>
        </a:spcBef>
        <a:spcAft>
          <a:spcPct val="0"/>
        </a:spcAft>
        <a:defRPr sz="2400" b="1">
          <a:solidFill>
            <a:srgbClr val="000000"/>
          </a:solidFill>
          <a:latin typeface="Verdana" pitchFamily="34" charset="0"/>
        </a:defRPr>
      </a:lvl4pPr>
      <a:lvl5pPr algn="l" defTabSz="912813" rtl="0" fontAlgn="base">
        <a:spcBef>
          <a:spcPct val="0"/>
        </a:spcBef>
        <a:spcAft>
          <a:spcPct val="0"/>
        </a:spcAft>
        <a:defRPr sz="2400" b="1">
          <a:solidFill>
            <a:srgbClr val="000000"/>
          </a:solidFill>
          <a:latin typeface="Verdana" pitchFamily="34" charset="0"/>
        </a:defRPr>
      </a:lvl5pPr>
      <a:lvl6pPr marL="457200" algn="l" defTabSz="912813" rtl="0" fontAlgn="base">
        <a:spcBef>
          <a:spcPct val="0"/>
        </a:spcBef>
        <a:spcAft>
          <a:spcPct val="0"/>
        </a:spcAft>
        <a:defRPr sz="2400" b="1">
          <a:solidFill>
            <a:srgbClr val="000000"/>
          </a:solidFill>
          <a:latin typeface="Verdana" pitchFamily="34" charset="0"/>
        </a:defRPr>
      </a:lvl6pPr>
      <a:lvl7pPr marL="914400" algn="l" defTabSz="912813" rtl="0" fontAlgn="base">
        <a:spcBef>
          <a:spcPct val="0"/>
        </a:spcBef>
        <a:spcAft>
          <a:spcPct val="0"/>
        </a:spcAft>
        <a:defRPr sz="2400" b="1">
          <a:solidFill>
            <a:srgbClr val="000000"/>
          </a:solidFill>
          <a:latin typeface="Verdana" pitchFamily="34" charset="0"/>
        </a:defRPr>
      </a:lvl7pPr>
      <a:lvl8pPr marL="1371600" algn="l" defTabSz="912813" rtl="0" fontAlgn="base">
        <a:spcBef>
          <a:spcPct val="0"/>
        </a:spcBef>
        <a:spcAft>
          <a:spcPct val="0"/>
        </a:spcAft>
        <a:defRPr sz="2400" b="1">
          <a:solidFill>
            <a:srgbClr val="000000"/>
          </a:solidFill>
          <a:latin typeface="Verdana" pitchFamily="34" charset="0"/>
        </a:defRPr>
      </a:lvl8pPr>
      <a:lvl9pPr marL="1828800" algn="l" defTabSz="912813" rtl="0" fontAlgn="base">
        <a:spcBef>
          <a:spcPct val="0"/>
        </a:spcBef>
        <a:spcAft>
          <a:spcPct val="0"/>
        </a:spcAft>
        <a:defRPr sz="2400" b="1">
          <a:solidFill>
            <a:srgbClr val="000000"/>
          </a:solidFill>
          <a:latin typeface="Verdana" pitchFamily="34" charset="0"/>
        </a:defRPr>
      </a:lvl9pPr>
    </p:titleStyle>
    <p:bodyStyle>
      <a:lvl1pPr marL="266700" indent="-266700" algn="l" defTabSz="912813" rtl="0" fontAlgn="base">
        <a:lnSpc>
          <a:spcPct val="70000"/>
        </a:lnSpc>
        <a:spcBef>
          <a:spcPct val="50000"/>
        </a:spcBef>
        <a:spcAft>
          <a:spcPct val="0"/>
        </a:spcAft>
        <a:buClr>
          <a:srgbClr val="FF8D03"/>
        </a:buClr>
        <a:buBlip>
          <a:blip r:embed="rId14"/>
        </a:buBlip>
        <a:defRPr>
          <a:solidFill>
            <a:srgbClr val="000000"/>
          </a:solidFill>
          <a:latin typeface="+mn-lt"/>
          <a:ea typeface="+mn-ea"/>
          <a:cs typeface="+mn-cs"/>
        </a:defRPr>
      </a:lvl1pPr>
      <a:lvl2pPr marL="628650" indent="-180975" algn="l" defTabSz="912813" rtl="0" fontAlgn="base">
        <a:lnSpc>
          <a:spcPct val="70000"/>
        </a:lnSpc>
        <a:spcBef>
          <a:spcPct val="20000"/>
        </a:spcBef>
        <a:spcAft>
          <a:spcPct val="0"/>
        </a:spcAft>
        <a:buClr>
          <a:srgbClr val="FF8D03"/>
        </a:buClr>
        <a:buBlip>
          <a:blip r:embed="rId15"/>
        </a:buBlip>
        <a:defRPr sz="1400">
          <a:solidFill>
            <a:srgbClr val="000000"/>
          </a:solidFill>
          <a:latin typeface="+mn-lt"/>
        </a:defRPr>
      </a:lvl2pPr>
      <a:lvl3pPr marL="895350" indent="-84138" algn="l" defTabSz="912813" rtl="0" fontAlgn="base">
        <a:spcBef>
          <a:spcPct val="20000"/>
        </a:spcBef>
        <a:spcAft>
          <a:spcPct val="0"/>
        </a:spcAft>
        <a:buClr>
          <a:schemeClr val="bg1"/>
        </a:buClr>
        <a:buSzPct val="50000"/>
        <a:buFont typeface="Wingdings" pitchFamily="2" charset="2"/>
        <a:buBlip>
          <a:blip r:embed="rId16"/>
        </a:buBlip>
        <a:defRPr sz="1200">
          <a:solidFill>
            <a:srgbClr val="000000"/>
          </a:solidFill>
          <a:latin typeface="+mn-lt"/>
        </a:defRPr>
      </a:lvl3pPr>
      <a:lvl4pPr marL="2027238" indent="-228600" algn="l" defTabSz="912813" rtl="0" fontAlgn="base">
        <a:spcBef>
          <a:spcPct val="20000"/>
        </a:spcBef>
        <a:spcAft>
          <a:spcPct val="0"/>
        </a:spcAft>
        <a:buClr>
          <a:srgbClr val="FFCC00"/>
        </a:buClr>
        <a:buSzPct val="75000"/>
        <a:buFont typeface="Wingdings" pitchFamily="2" charset="2"/>
        <a:buChar char="l"/>
        <a:defRPr sz="2600" b="1">
          <a:solidFill>
            <a:srgbClr val="010493"/>
          </a:solidFill>
          <a:effectLst>
            <a:outerShdw blurRad="38100" dist="38100" dir="2700000" algn="tl">
              <a:srgbClr val="C0C0C0"/>
            </a:outerShdw>
          </a:effectLst>
          <a:latin typeface="+mn-lt"/>
        </a:defRPr>
      </a:lvl4pPr>
      <a:lvl5pPr marL="2435225" indent="-228600" algn="l" defTabSz="912813" rtl="0" fontAlgn="base">
        <a:spcBef>
          <a:spcPct val="20000"/>
        </a:spcBef>
        <a:spcAft>
          <a:spcPct val="0"/>
        </a:spcAft>
        <a:buClr>
          <a:srgbClr val="FFCC00"/>
        </a:buClr>
        <a:buSzPct val="75000"/>
        <a:buFont typeface="Wingdings" pitchFamily="2" charset="2"/>
        <a:buChar char="l"/>
        <a:defRPr sz="2600" b="1">
          <a:solidFill>
            <a:srgbClr val="010493"/>
          </a:solidFill>
          <a:effectLst>
            <a:outerShdw blurRad="38100" dist="38100" dir="2700000" algn="tl">
              <a:srgbClr val="C0C0C0"/>
            </a:outerShdw>
          </a:effectLst>
          <a:latin typeface="+mn-lt"/>
        </a:defRPr>
      </a:lvl5pPr>
      <a:lvl6pPr marL="2892425" indent="-228600" algn="l" defTabSz="912813" rtl="0" fontAlgn="base">
        <a:spcBef>
          <a:spcPct val="20000"/>
        </a:spcBef>
        <a:spcAft>
          <a:spcPct val="0"/>
        </a:spcAft>
        <a:buClr>
          <a:srgbClr val="FFCC00"/>
        </a:buClr>
        <a:buSzPct val="75000"/>
        <a:buFont typeface="Wingdings" pitchFamily="2" charset="2"/>
        <a:buChar char="l"/>
        <a:defRPr sz="2600" b="1">
          <a:solidFill>
            <a:srgbClr val="010493"/>
          </a:solidFill>
          <a:effectLst>
            <a:outerShdw blurRad="38100" dist="38100" dir="2700000" algn="tl">
              <a:srgbClr val="C0C0C0"/>
            </a:outerShdw>
          </a:effectLst>
          <a:latin typeface="+mn-lt"/>
        </a:defRPr>
      </a:lvl6pPr>
      <a:lvl7pPr marL="3349625" indent="-228600" algn="l" defTabSz="912813" rtl="0" fontAlgn="base">
        <a:spcBef>
          <a:spcPct val="20000"/>
        </a:spcBef>
        <a:spcAft>
          <a:spcPct val="0"/>
        </a:spcAft>
        <a:buClr>
          <a:srgbClr val="FFCC00"/>
        </a:buClr>
        <a:buSzPct val="75000"/>
        <a:buFont typeface="Wingdings" pitchFamily="2" charset="2"/>
        <a:buChar char="l"/>
        <a:defRPr sz="2600" b="1">
          <a:solidFill>
            <a:srgbClr val="010493"/>
          </a:solidFill>
          <a:effectLst>
            <a:outerShdw blurRad="38100" dist="38100" dir="2700000" algn="tl">
              <a:srgbClr val="C0C0C0"/>
            </a:outerShdw>
          </a:effectLst>
          <a:latin typeface="+mn-lt"/>
        </a:defRPr>
      </a:lvl7pPr>
      <a:lvl8pPr marL="3806825" indent="-228600" algn="l" defTabSz="912813" rtl="0" fontAlgn="base">
        <a:spcBef>
          <a:spcPct val="20000"/>
        </a:spcBef>
        <a:spcAft>
          <a:spcPct val="0"/>
        </a:spcAft>
        <a:buClr>
          <a:srgbClr val="FFCC00"/>
        </a:buClr>
        <a:buSzPct val="75000"/>
        <a:buFont typeface="Wingdings" pitchFamily="2" charset="2"/>
        <a:buChar char="l"/>
        <a:defRPr sz="2600" b="1">
          <a:solidFill>
            <a:srgbClr val="010493"/>
          </a:solidFill>
          <a:effectLst>
            <a:outerShdw blurRad="38100" dist="38100" dir="2700000" algn="tl">
              <a:srgbClr val="C0C0C0"/>
            </a:outerShdw>
          </a:effectLst>
          <a:latin typeface="+mn-lt"/>
        </a:defRPr>
      </a:lvl8pPr>
      <a:lvl9pPr marL="4264025" indent="-228600" algn="l" defTabSz="912813" rtl="0" fontAlgn="base">
        <a:spcBef>
          <a:spcPct val="20000"/>
        </a:spcBef>
        <a:spcAft>
          <a:spcPct val="0"/>
        </a:spcAft>
        <a:buClr>
          <a:srgbClr val="FFCC00"/>
        </a:buClr>
        <a:buSzPct val="75000"/>
        <a:buFont typeface="Wingdings" pitchFamily="2" charset="2"/>
        <a:buChar char="l"/>
        <a:defRPr sz="2600" b="1">
          <a:solidFill>
            <a:srgbClr val="010493"/>
          </a:solidFill>
          <a:effectLst>
            <a:outerShdw blurRad="38100" dist="38100" dir="2700000" algn="tl">
              <a:srgbClr val="C0C0C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512002" name="Rectangle 2"/>
          <p:cNvSpPr>
            <a:spLocks noGrp="1" noChangeArrowheads="1"/>
          </p:cNvSpPr>
          <p:nvPr>
            <p:ph type="dt" sz="half" idx="2"/>
          </p:nvPr>
        </p:nvSpPr>
        <p:spPr bwMode="auto">
          <a:xfrm>
            <a:off x="0" y="6400800"/>
            <a:ext cx="1905000" cy="457200"/>
          </a:xfrm>
          <a:prstGeom prst="rect">
            <a:avLst/>
          </a:prstGeom>
          <a:noFill/>
          <a:ln w="9525">
            <a:noFill/>
            <a:miter lim="800000"/>
            <a:headEnd/>
            <a:tailEnd/>
          </a:ln>
          <a:effectLst/>
        </p:spPr>
        <p:txBody>
          <a:bodyPr vert="horz" wrap="square" lIns="91428" tIns="45715" rIns="91428" bIns="45715" numCol="1" anchor="b" anchorCtr="0" compatLnSpc="1">
            <a:prstTxWarp prst="textNoShape">
              <a:avLst/>
            </a:prstTxWarp>
          </a:bodyPr>
          <a:lstStyle>
            <a:lvl1pPr defTabSz="912813" eaLnBrk="1" hangingPunct="1">
              <a:defRPr sz="1200">
                <a:solidFill>
                  <a:srgbClr val="000000"/>
                </a:solidFill>
              </a:defRPr>
            </a:lvl1pPr>
          </a:lstStyle>
          <a:p>
            <a:fld id="{81C3EF04-16C1-4F7C-8204-AAC9096DA13E}" type="datetime1">
              <a:rPr lang="en-US" altLang="en-US" smtClean="0"/>
              <a:pPr/>
              <a:t>5/19/2017</a:t>
            </a:fld>
            <a:endParaRPr lang="en-US" altLang="en-US" dirty="0"/>
          </a:p>
        </p:txBody>
      </p:sp>
      <p:sp>
        <p:nvSpPr>
          <p:cNvPr id="512003" name="Rectangle 3"/>
          <p:cNvSpPr>
            <a:spLocks noGrp="1" noChangeArrowheads="1"/>
          </p:cNvSpPr>
          <p:nvPr>
            <p:ph type="sldNum" sz="quarter" idx="4"/>
          </p:nvPr>
        </p:nvSpPr>
        <p:spPr bwMode="auto">
          <a:xfrm>
            <a:off x="8382000" y="6400800"/>
            <a:ext cx="762000" cy="457200"/>
          </a:xfrm>
          <a:prstGeom prst="rect">
            <a:avLst/>
          </a:prstGeom>
          <a:noFill/>
          <a:ln w="9525">
            <a:noFill/>
            <a:miter lim="800000"/>
            <a:headEnd/>
            <a:tailEnd/>
          </a:ln>
          <a:effectLst/>
        </p:spPr>
        <p:txBody>
          <a:bodyPr vert="horz" wrap="square" lIns="91428" tIns="45715" rIns="91428" bIns="45715" numCol="1" anchor="b" anchorCtr="0" compatLnSpc="1">
            <a:prstTxWarp prst="textNoShape">
              <a:avLst/>
            </a:prstTxWarp>
          </a:bodyPr>
          <a:lstStyle>
            <a:lvl1pPr algn="r" defTabSz="912813" eaLnBrk="1" hangingPunct="1">
              <a:defRPr sz="1200">
                <a:solidFill>
                  <a:srgbClr val="000000"/>
                </a:solidFill>
              </a:defRPr>
            </a:lvl1pPr>
          </a:lstStyle>
          <a:p>
            <a:fld id="{12DC407E-D3F9-435A-855A-76B2F061264A}" type="slidenum">
              <a:rPr lang="en-US" altLang="en-US" smtClean="0"/>
              <a:pPr/>
              <a:t>‹#›</a:t>
            </a:fld>
            <a:endParaRPr lang="en-US" altLang="en-US" dirty="0"/>
          </a:p>
        </p:txBody>
      </p:sp>
      <p:sp>
        <p:nvSpPr>
          <p:cNvPr id="512004" name="Rectangle 4"/>
          <p:cNvSpPr>
            <a:spLocks noGrp="1" noChangeArrowheads="1"/>
          </p:cNvSpPr>
          <p:nvPr>
            <p:ph type="title"/>
          </p:nvPr>
        </p:nvSpPr>
        <p:spPr bwMode="auto">
          <a:xfrm>
            <a:off x="761162" y="1135075"/>
            <a:ext cx="8059309" cy="319088"/>
          </a:xfrm>
          <a:prstGeom prst="rect">
            <a:avLst/>
          </a:prstGeom>
          <a:noFill/>
          <a:ln w="9525">
            <a:noFill/>
            <a:miter lim="800000"/>
            <a:headEnd/>
            <a:tailEnd/>
          </a:ln>
          <a:effectLst/>
        </p:spPr>
        <p:txBody>
          <a:bodyPr vert="horz" wrap="square" lIns="82314" tIns="41157" rIns="82314" bIns="41157" numCol="1" anchor="ctr" anchorCtr="0" compatLnSpc="1">
            <a:prstTxWarp prst="textNoShape">
              <a:avLst/>
            </a:prstTxWarp>
          </a:bodyPr>
          <a:lstStyle/>
          <a:p>
            <a:pPr lvl="0"/>
            <a:r>
              <a:rPr lang="en-US" dirty="0" smtClean="0"/>
              <a:t>Click to edit slide title style</a:t>
            </a:r>
          </a:p>
        </p:txBody>
      </p:sp>
      <p:sp>
        <p:nvSpPr>
          <p:cNvPr id="512005" name="Rectangle 5"/>
          <p:cNvSpPr>
            <a:spLocks noGrp="1" noChangeArrowheads="1"/>
          </p:cNvSpPr>
          <p:nvPr>
            <p:ph type="body" idx="1"/>
          </p:nvPr>
        </p:nvSpPr>
        <p:spPr bwMode="auto">
          <a:xfrm>
            <a:off x="827584" y="1628800"/>
            <a:ext cx="7920880" cy="4464496"/>
          </a:xfrm>
          <a:prstGeom prst="rect">
            <a:avLst/>
          </a:prstGeom>
          <a:noFill/>
          <a:ln w="9525">
            <a:noFill/>
            <a:miter lim="800000"/>
            <a:headEnd/>
            <a:tailEnd/>
          </a:ln>
          <a:effectLst/>
        </p:spPr>
        <p:txBody>
          <a:bodyPr vert="horz" wrap="square" lIns="82314" tIns="41157" rIns="82314" bIns="41157" numCol="1" anchor="t" anchorCtr="0" compatLnSpc="1">
            <a:prstTxWarp prst="textNoShape">
              <a:avLst/>
            </a:prstTxWarp>
          </a:bodyPr>
          <a:lstStyle/>
          <a:p>
            <a:pPr lvl="0"/>
            <a:r>
              <a:rPr lang="en-US" dirty="0" smtClean="0"/>
              <a:t>First level</a:t>
            </a:r>
          </a:p>
          <a:p>
            <a:pPr lvl="1"/>
            <a:r>
              <a:rPr lang="en-US" dirty="0" smtClean="0"/>
              <a:t>Second level</a:t>
            </a:r>
          </a:p>
          <a:p>
            <a:pPr lvl="2"/>
            <a:r>
              <a:rPr lang="en-US" dirty="0" smtClean="0"/>
              <a:t>Third level</a:t>
            </a:r>
          </a:p>
        </p:txBody>
      </p:sp>
    </p:spTree>
    <p:extLst>
      <p:ext uri="{BB962C8B-B14F-4D97-AF65-F5344CB8AC3E}">
        <p14:creationId xmlns:p14="http://schemas.microsoft.com/office/powerpoint/2010/main" val="2062726388"/>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transition spd="slow">
    <p:fade thruBlk="1"/>
  </p:transition>
  <p:timing>
    <p:tnLst>
      <p:par>
        <p:cTn id="1" dur="indefinite" restart="never" nodeType="tmRoot"/>
      </p:par>
    </p:tnLst>
  </p:timing>
  <p:hf hdr="0" ftr="0"/>
  <p:txStyles>
    <p:titleStyle>
      <a:lvl1pPr algn="l" defTabSz="912813" rtl="0" fontAlgn="base">
        <a:spcBef>
          <a:spcPct val="0"/>
        </a:spcBef>
        <a:spcAft>
          <a:spcPct val="0"/>
        </a:spcAft>
        <a:defRPr sz="2400" b="1">
          <a:solidFill>
            <a:srgbClr val="000000"/>
          </a:solidFill>
          <a:latin typeface="+mj-lt"/>
          <a:ea typeface="+mj-ea"/>
          <a:cs typeface="+mj-cs"/>
        </a:defRPr>
      </a:lvl1pPr>
      <a:lvl2pPr algn="l" defTabSz="912813" rtl="0" fontAlgn="base">
        <a:spcBef>
          <a:spcPct val="0"/>
        </a:spcBef>
        <a:spcAft>
          <a:spcPct val="0"/>
        </a:spcAft>
        <a:defRPr sz="2400" b="1">
          <a:solidFill>
            <a:srgbClr val="000000"/>
          </a:solidFill>
          <a:latin typeface="Verdana" pitchFamily="34" charset="0"/>
        </a:defRPr>
      </a:lvl2pPr>
      <a:lvl3pPr algn="l" defTabSz="912813" rtl="0" fontAlgn="base">
        <a:spcBef>
          <a:spcPct val="0"/>
        </a:spcBef>
        <a:spcAft>
          <a:spcPct val="0"/>
        </a:spcAft>
        <a:defRPr sz="2400" b="1">
          <a:solidFill>
            <a:srgbClr val="000000"/>
          </a:solidFill>
          <a:latin typeface="Verdana" pitchFamily="34" charset="0"/>
        </a:defRPr>
      </a:lvl3pPr>
      <a:lvl4pPr algn="l" defTabSz="912813" rtl="0" fontAlgn="base">
        <a:spcBef>
          <a:spcPct val="0"/>
        </a:spcBef>
        <a:spcAft>
          <a:spcPct val="0"/>
        </a:spcAft>
        <a:defRPr sz="2400" b="1">
          <a:solidFill>
            <a:srgbClr val="000000"/>
          </a:solidFill>
          <a:latin typeface="Verdana" pitchFamily="34" charset="0"/>
        </a:defRPr>
      </a:lvl4pPr>
      <a:lvl5pPr algn="l" defTabSz="912813" rtl="0" fontAlgn="base">
        <a:spcBef>
          <a:spcPct val="0"/>
        </a:spcBef>
        <a:spcAft>
          <a:spcPct val="0"/>
        </a:spcAft>
        <a:defRPr sz="2400" b="1">
          <a:solidFill>
            <a:srgbClr val="000000"/>
          </a:solidFill>
          <a:latin typeface="Verdana" pitchFamily="34" charset="0"/>
        </a:defRPr>
      </a:lvl5pPr>
      <a:lvl6pPr marL="457200" algn="l" defTabSz="912813" rtl="0" fontAlgn="base">
        <a:spcBef>
          <a:spcPct val="0"/>
        </a:spcBef>
        <a:spcAft>
          <a:spcPct val="0"/>
        </a:spcAft>
        <a:defRPr sz="2400" b="1">
          <a:solidFill>
            <a:srgbClr val="000000"/>
          </a:solidFill>
          <a:latin typeface="Verdana" pitchFamily="34" charset="0"/>
        </a:defRPr>
      </a:lvl6pPr>
      <a:lvl7pPr marL="914400" algn="l" defTabSz="912813" rtl="0" fontAlgn="base">
        <a:spcBef>
          <a:spcPct val="0"/>
        </a:spcBef>
        <a:spcAft>
          <a:spcPct val="0"/>
        </a:spcAft>
        <a:defRPr sz="2400" b="1">
          <a:solidFill>
            <a:srgbClr val="000000"/>
          </a:solidFill>
          <a:latin typeface="Verdana" pitchFamily="34" charset="0"/>
        </a:defRPr>
      </a:lvl7pPr>
      <a:lvl8pPr marL="1371600" algn="l" defTabSz="912813" rtl="0" fontAlgn="base">
        <a:spcBef>
          <a:spcPct val="0"/>
        </a:spcBef>
        <a:spcAft>
          <a:spcPct val="0"/>
        </a:spcAft>
        <a:defRPr sz="2400" b="1">
          <a:solidFill>
            <a:srgbClr val="000000"/>
          </a:solidFill>
          <a:latin typeface="Verdana" pitchFamily="34" charset="0"/>
        </a:defRPr>
      </a:lvl8pPr>
      <a:lvl9pPr marL="1828800" algn="l" defTabSz="912813" rtl="0" fontAlgn="base">
        <a:spcBef>
          <a:spcPct val="0"/>
        </a:spcBef>
        <a:spcAft>
          <a:spcPct val="0"/>
        </a:spcAft>
        <a:defRPr sz="2400" b="1">
          <a:solidFill>
            <a:srgbClr val="000000"/>
          </a:solidFill>
          <a:latin typeface="Verdana" pitchFamily="34" charset="0"/>
        </a:defRPr>
      </a:lvl9pPr>
    </p:titleStyle>
    <p:bodyStyle>
      <a:lvl1pPr marL="266700" indent="-266700" algn="l" defTabSz="912813" rtl="0" fontAlgn="base">
        <a:lnSpc>
          <a:spcPct val="70000"/>
        </a:lnSpc>
        <a:spcBef>
          <a:spcPct val="50000"/>
        </a:spcBef>
        <a:spcAft>
          <a:spcPct val="0"/>
        </a:spcAft>
        <a:buClr>
          <a:srgbClr val="FF8D03"/>
        </a:buClr>
        <a:buBlip>
          <a:blip r:embed="rId14"/>
        </a:buBlip>
        <a:defRPr>
          <a:solidFill>
            <a:srgbClr val="000000"/>
          </a:solidFill>
          <a:latin typeface="+mn-lt"/>
          <a:ea typeface="+mn-ea"/>
          <a:cs typeface="+mn-cs"/>
        </a:defRPr>
      </a:lvl1pPr>
      <a:lvl2pPr marL="628650" indent="-180975" algn="l" defTabSz="912813" rtl="0" fontAlgn="base">
        <a:lnSpc>
          <a:spcPct val="70000"/>
        </a:lnSpc>
        <a:spcBef>
          <a:spcPct val="20000"/>
        </a:spcBef>
        <a:spcAft>
          <a:spcPct val="0"/>
        </a:spcAft>
        <a:buClr>
          <a:srgbClr val="FF8D03"/>
        </a:buClr>
        <a:buBlip>
          <a:blip r:embed="rId15"/>
        </a:buBlip>
        <a:defRPr sz="1400">
          <a:solidFill>
            <a:srgbClr val="000000"/>
          </a:solidFill>
          <a:latin typeface="+mn-lt"/>
        </a:defRPr>
      </a:lvl2pPr>
      <a:lvl3pPr marL="895350" indent="-84138" algn="l" defTabSz="912813" rtl="0" fontAlgn="base">
        <a:spcBef>
          <a:spcPct val="20000"/>
        </a:spcBef>
        <a:spcAft>
          <a:spcPct val="0"/>
        </a:spcAft>
        <a:buClr>
          <a:schemeClr val="bg1"/>
        </a:buClr>
        <a:buSzPct val="50000"/>
        <a:buFont typeface="Wingdings" pitchFamily="2" charset="2"/>
        <a:buBlip>
          <a:blip r:embed="rId16"/>
        </a:buBlip>
        <a:defRPr sz="1200">
          <a:solidFill>
            <a:srgbClr val="000000"/>
          </a:solidFill>
          <a:latin typeface="+mn-lt"/>
        </a:defRPr>
      </a:lvl3pPr>
      <a:lvl4pPr marL="2027238" indent="-228600" algn="l" defTabSz="912813" rtl="0" fontAlgn="base">
        <a:spcBef>
          <a:spcPct val="20000"/>
        </a:spcBef>
        <a:spcAft>
          <a:spcPct val="0"/>
        </a:spcAft>
        <a:buClr>
          <a:srgbClr val="FFCC00"/>
        </a:buClr>
        <a:buSzPct val="75000"/>
        <a:buFont typeface="Wingdings" pitchFamily="2" charset="2"/>
        <a:buChar char="l"/>
        <a:defRPr sz="2600" b="1">
          <a:solidFill>
            <a:srgbClr val="010493"/>
          </a:solidFill>
          <a:effectLst>
            <a:outerShdw blurRad="38100" dist="38100" dir="2700000" algn="tl">
              <a:srgbClr val="C0C0C0"/>
            </a:outerShdw>
          </a:effectLst>
          <a:latin typeface="+mn-lt"/>
        </a:defRPr>
      </a:lvl4pPr>
      <a:lvl5pPr marL="2435225" indent="-228600" algn="l" defTabSz="912813" rtl="0" fontAlgn="base">
        <a:spcBef>
          <a:spcPct val="20000"/>
        </a:spcBef>
        <a:spcAft>
          <a:spcPct val="0"/>
        </a:spcAft>
        <a:buClr>
          <a:srgbClr val="FFCC00"/>
        </a:buClr>
        <a:buSzPct val="75000"/>
        <a:buFont typeface="Wingdings" pitchFamily="2" charset="2"/>
        <a:buChar char="l"/>
        <a:defRPr sz="2600" b="1">
          <a:solidFill>
            <a:srgbClr val="010493"/>
          </a:solidFill>
          <a:effectLst>
            <a:outerShdw blurRad="38100" dist="38100" dir="2700000" algn="tl">
              <a:srgbClr val="C0C0C0"/>
            </a:outerShdw>
          </a:effectLst>
          <a:latin typeface="+mn-lt"/>
        </a:defRPr>
      </a:lvl5pPr>
      <a:lvl6pPr marL="2892425" indent="-228600" algn="l" defTabSz="912813" rtl="0" fontAlgn="base">
        <a:spcBef>
          <a:spcPct val="20000"/>
        </a:spcBef>
        <a:spcAft>
          <a:spcPct val="0"/>
        </a:spcAft>
        <a:buClr>
          <a:srgbClr val="FFCC00"/>
        </a:buClr>
        <a:buSzPct val="75000"/>
        <a:buFont typeface="Wingdings" pitchFamily="2" charset="2"/>
        <a:buChar char="l"/>
        <a:defRPr sz="2600" b="1">
          <a:solidFill>
            <a:srgbClr val="010493"/>
          </a:solidFill>
          <a:effectLst>
            <a:outerShdw blurRad="38100" dist="38100" dir="2700000" algn="tl">
              <a:srgbClr val="C0C0C0"/>
            </a:outerShdw>
          </a:effectLst>
          <a:latin typeface="+mn-lt"/>
        </a:defRPr>
      </a:lvl6pPr>
      <a:lvl7pPr marL="3349625" indent="-228600" algn="l" defTabSz="912813" rtl="0" fontAlgn="base">
        <a:spcBef>
          <a:spcPct val="20000"/>
        </a:spcBef>
        <a:spcAft>
          <a:spcPct val="0"/>
        </a:spcAft>
        <a:buClr>
          <a:srgbClr val="FFCC00"/>
        </a:buClr>
        <a:buSzPct val="75000"/>
        <a:buFont typeface="Wingdings" pitchFamily="2" charset="2"/>
        <a:buChar char="l"/>
        <a:defRPr sz="2600" b="1">
          <a:solidFill>
            <a:srgbClr val="010493"/>
          </a:solidFill>
          <a:effectLst>
            <a:outerShdw blurRad="38100" dist="38100" dir="2700000" algn="tl">
              <a:srgbClr val="C0C0C0"/>
            </a:outerShdw>
          </a:effectLst>
          <a:latin typeface="+mn-lt"/>
        </a:defRPr>
      </a:lvl7pPr>
      <a:lvl8pPr marL="3806825" indent="-228600" algn="l" defTabSz="912813" rtl="0" fontAlgn="base">
        <a:spcBef>
          <a:spcPct val="20000"/>
        </a:spcBef>
        <a:spcAft>
          <a:spcPct val="0"/>
        </a:spcAft>
        <a:buClr>
          <a:srgbClr val="FFCC00"/>
        </a:buClr>
        <a:buSzPct val="75000"/>
        <a:buFont typeface="Wingdings" pitchFamily="2" charset="2"/>
        <a:buChar char="l"/>
        <a:defRPr sz="2600" b="1">
          <a:solidFill>
            <a:srgbClr val="010493"/>
          </a:solidFill>
          <a:effectLst>
            <a:outerShdw blurRad="38100" dist="38100" dir="2700000" algn="tl">
              <a:srgbClr val="C0C0C0"/>
            </a:outerShdw>
          </a:effectLst>
          <a:latin typeface="+mn-lt"/>
        </a:defRPr>
      </a:lvl8pPr>
      <a:lvl9pPr marL="4264025" indent="-228600" algn="l" defTabSz="912813" rtl="0" fontAlgn="base">
        <a:spcBef>
          <a:spcPct val="20000"/>
        </a:spcBef>
        <a:spcAft>
          <a:spcPct val="0"/>
        </a:spcAft>
        <a:buClr>
          <a:srgbClr val="FFCC00"/>
        </a:buClr>
        <a:buSzPct val="75000"/>
        <a:buFont typeface="Wingdings" pitchFamily="2" charset="2"/>
        <a:buChar char="l"/>
        <a:defRPr sz="2600" b="1">
          <a:solidFill>
            <a:srgbClr val="010493"/>
          </a:solidFill>
          <a:effectLst>
            <a:outerShdw blurRad="38100" dist="38100" dir="2700000" algn="tl">
              <a:srgbClr val="C0C0C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26.xml.rels><?xml version="1.0" encoding="UTF-8" standalone="yes"?>
<Relationships xmlns="http://schemas.openxmlformats.org/package/2006/relationships"><Relationship Id="rId3" Type="http://schemas.openxmlformats.org/officeDocument/2006/relationships/hyperlink" Target="http://www.multilateralfund.org/" TargetMode="External"/><Relationship Id="rId2" Type="http://schemas.openxmlformats.org/officeDocument/2006/relationships/notesSlide" Target="../notesSlides/notesSlide10.xml"/><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1698" name="Rectangle 2"/>
          <p:cNvSpPr>
            <a:spLocks noGrp="1" noChangeArrowheads="1"/>
          </p:cNvSpPr>
          <p:nvPr>
            <p:ph type="ctrTitle" idx="4294967295"/>
          </p:nvPr>
        </p:nvSpPr>
        <p:spPr bwMode="auto">
          <a:xfrm>
            <a:off x="10017" y="2950060"/>
            <a:ext cx="9144000" cy="1368152"/>
          </a:xfrm>
          <a:prstGeom prst="rect">
            <a:avLst/>
          </a:prstGeom>
          <a:noFill/>
          <a:ln>
            <a:miter lim="800000"/>
            <a:headEnd/>
            <a:tailEnd/>
          </a:ln>
        </p:spPr>
        <p:txBody>
          <a:bodyPr/>
          <a:lstStyle/>
          <a:p>
            <a:pPr algn="ctr"/>
            <a:r>
              <a:rPr lang="en-US" sz="3100" dirty="0" smtClean="0"/>
              <a:t>Key outcomes of the 77</a:t>
            </a:r>
            <a:r>
              <a:rPr lang="en-US" sz="3100" baseline="30000" dirty="0" smtClean="0"/>
              <a:t>th</a:t>
            </a:r>
            <a:r>
              <a:rPr lang="en-US" sz="3100" dirty="0" smtClean="0"/>
              <a:t> and 78</a:t>
            </a:r>
            <a:r>
              <a:rPr lang="en-US" sz="3100" baseline="30000" dirty="0" smtClean="0"/>
              <a:t>th</a:t>
            </a:r>
            <a:r>
              <a:rPr lang="en-US" sz="3100" dirty="0" smtClean="0"/>
              <a:t> meetings</a:t>
            </a:r>
            <a:br>
              <a:rPr lang="en-US" sz="3100" dirty="0" smtClean="0"/>
            </a:br>
            <a:r>
              <a:rPr lang="en-US" sz="3100" dirty="0" smtClean="0"/>
              <a:t>of the </a:t>
            </a:r>
            <a:r>
              <a:rPr lang="en-CA" sz="3100" noProof="0" dirty="0" smtClean="0"/>
              <a:t>Executive Committee</a:t>
            </a:r>
            <a:endParaRPr lang="ru-RU" sz="3100" dirty="0">
              <a:solidFill>
                <a:schemeClr val="tx1"/>
              </a:solidFill>
            </a:endParaRPr>
          </a:p>
        </p:txBody>
      </p:sp>
      <p:sp>
        <p:nvSpPr>
          <p:cNvPr id="2" name="TextBox 1"/>
          <p:cNvSpPr txBox="1"/>
          <p:nvPr/>
        </p:nvSpPr>
        <p:spPr>
          <a:xfrm>
            <a:off x="-61628" y="5415930"/>
            <a:ext cx="9252520" cy="707886"/>
          </a:xfrm>
          <a:prstGeom prst="rect">
            <a:avLst/>
          </a:prstGeom>
          <a:noFill/>
        </p:spPr>
        <p:txBody>
          <a:bodyPr wrap="square" rtlCol="0">
            <a:spAutoFit/>
          </a:bodyPr>
          <a:lstStyle/>
          <a:p>
            <a:pPr algn="ctr"/>
            <a:r>
              <a:rPr lang="en-US" sz="2000" b="1" dirty="0" smtClean="0"/>
              <a:t>South Asia Ozone Officers Network Meeting</a:t>
            </a:r>
          </a:p>
          <a:p>
            <a:pPr algn="ctr"/>
            <a:r>
              <a:rPr lang="en-US" sz="2000" b="1" dirty="0" smtClean="0"/>
              <a:t>Agra</a:t>
            </a:r>
            <a:r>
              <a:rPr lang="en-CA" sz="2000" b="1" dirty="0" smtClean="0"/>
              <a:t>, India</a:t>
            </a:r>
            <a:r>
              <a:rPr lang="en-US" sz="2000" b="1" dirty="0" smtClean="0"/>
              <a:t>, 23-26 May </a:t>
            </a:r>
            <a:r>
              <a:rPr lang="en-US" sz="2000" b="1" dirty="0"/>
              <a:t>2017</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9214" y="1089575"/>
            <a:ext cx="7776864" cy="442101"/>
          </a:xfrm>
        </p:spPr>
        <p:txBody>
          <a:bodyPr/>
          <a:lstStyle/>
          <a:p>
            <a:r>
              <a:rPr lang="en-US" dirty="0" smtClean="0">
                <a:latin typeface="+mn-lt"/>
              </a:rPr>
              <a:t>Tranche submission </a:t>
            </a:r>
            <a:r>
              <a:rPr lang="en-US" dirty="0" smtClean="0">
                <a:latin typeface="+mn-lt"/>
              </a:rPr>
              <a:t>delays</a:t>
            </a:r>
            <a:endParaRPr lang="en-CA" dirty="0">
              <a:latin typeface="+mn-lt"/>
            </a:endParaRPr>
          </a:p>
        </p:txBody>
      </p:sp>
      <p:sp>
        <p:nvSpPr>
          <p:cNvPr id="3" name="Content Placeholder 2"/>
          <p:cNvSpPr>
            <a:spLocks noGrp="1"/>
          </p:cNvSpPr>
          <p:nvPr>
            <p:ph idx="1"/>
          </p:nvPr>
        </p:nvSpPr>
        <p:spPr>
          <a:xfrm>
            <a:off x="459160" y="1536686"/>
            <a:ext cx="8544164" cy="4988658"/>
          </a:xfrm>
        </p:spPr>
        <p:txBody>
          <a:bodyPr/>
          <a:lstStyle/>
          <a:p>
            <a:pPr marL="200025" indent="-200025">
              <a:lnSpc>
                <a:spcPct val="100000"/>
              </a:lnSpc>
              <a:spcBef>
                <a:spcPts val="0"/>
              </a:spcBef>
              <a:spcAft>
                <a:spcPts val="600"/>
              </a:spcAft>
              <a:buClr>
                <a:srgbClr val="000000"/>
              </a:buClr>
              <a:buFont typeface="Arial" panose="020B0604020202020204" pitchFamily="34" charset="0"/>
              <a:buChar char="•"/>
            </a:pPr>
            <a:r>
              <a:rPr lang="en-CA" sz="1650" dirty="0" smtClean="0"/>
              <a:t>Issue considered at each meeting</a:t>
            </a:r>
          </a:p>
          <a:p>
            <a:pPr marL="200025" indent="-200025">
              <a:lnSpc>
                <a:spcPct val="100000"/>
              </a:lnSpc>
              <a:spcBef>
                <a:spcPts val="0"/>
              </a:spcBef>
              <a:buClr>
                <a:srgbClr val="000000"/>
              </a:buClr>
              <a:buFont typeface="Arial" panose="020B0604020202020204" pitchFamily="34" charset="0"/>
              <a:buChar char="•"/>
            </a:pPr>
            <a:r>
              <a:rPr lang="en-CA" sz="1650" dirty="0" smtClean="0"/>
              <a:t>Impact </a:t>
            </a:r>
            <a:r>
              <a:rPr lang="en-CA" sz="1650" dirty="0" smtClean="0"/>
              <a:t>of delayed submissions</a:t>
            </a:r>
          </a:p>
          <a:p>
            <a:pPr marL="520700" lvl="2" indent="-285750">
              <a:spcBef>
                <a:spcPts val="0"/>
              </a:spcBef>
              <a:buClr>
                <a:srgbClr val="000000"/>
              </a:buClr>
              <a:buSzPct val="100000"/>
              <a:buFont typeface="Arial" panose="020B0604020202020204" pitchFamily="34" charset="0"/>
              <a:buChar char="•"/>
            </a:pPr>
            <a:r>
              <a:rPr lang="en-CA" sz="1650" dirty="0" smtClean="0"/>
              <a:t>Ozone </a:t>
            </a:r>
            <a:r>
              <a:rPr lang="en-CA" sz="1650" dirty="0"/>
              <a:t>layer and environment, and </a:t>
            </a:r>
            <a:r>
              <a:rPr lang="en-CA" sz="1650" dirty="0" smtClean="0"/>
              <a:t>climate if </a:t>
            </a:r>
            <a:r>
              <a:rPr lang="en-CA" sz="1650" dirty="0"/>
              <a:t>HCFC phase-out is delayed </a:t>
            </a:r>
          </a:p>
          <a:p>
            <a:pPr marL="520700" lvl="2" indent="-285750">
              <a:spcBef>
                <a:spcPts val="0"/>
              </a:spcBef>
              <a:buClr>
                <a:srgbClr val="000000"/>
              </a:buClr>
              <a:buSzPct val="100000"/>
              <a:buFont typeface="Arial" panose="020B0604020202020204" pitchFamily="34" charset="0"/>
              <a:buChar char="•"/>
            </a:pPr>
            <a:r>
              <a:rPr lang="en-CA" sz="1650" dirty="0"/>
              <a:t>Increased risk of non-compliance, although IAs had indicated unlikely impact on compliance, and/or related countries were in compliance with control </a:t>
            </a:r>
            <a:r>
              <a:rPr lang="en-CA" sz="1650" dirty="0" smtClean="0"/>
              <a:t>targets</a:t>
            </a:r>
            <a:endParaRPr lang="en-CA" sz="1650" dirty="0"/>
          </a:p>
          <a:p>
            <a:pPr marL="520700" lvl="2" indent="-285750">
              <a:spcBef>
                <a:spcPts val="0"/>
              </a:spcBef>
              <a:spcAft>
                <a:spcPts val="600"/>
              </a:spcAft>
              <a:buClr>
                <a:srgbClr val="000000"/>
              </a:buClr>
              <a:buSzPct val="100000"/>
              <a:buFont typeface="Arial" panose="020B0604020202020204" pitchFamily="34" charset="0"/>
              <a:buChar char="•"/>
            </a:pPr>
            <a:r>
              <a:rPr lang="en-CA" sz="1650" dirty="0"/>
              <a:t>Impact on business planning </a:t>
            </a:r>
            <a:r>
              <a:rPr lang="en-CA" sz="1650" dirty="0" smtClean="0"/>
              <a:t>including the carry-over </a:t>
            </a:r>
            <a:r>
              <a:rPr lang="en-CA" sz="1650" dirty="0"/>
              <a:t>from one triennium to the next </a:t>
            </a:r>
          </a:p>
          <a:p>
            <a:pPr marL="19050" lvl="1" indent="-285750">
              <a:lnSpc>
                <a:spcPct val="100000"/>
              </a:lnSpc>
              <a:spcBef>
                <a:spcPts val="0"/>
              </a:spcBef>
              <a:buClr>
                <a:srgbClr val="000000"/>
              </a:buClr>
              <a:buFont typeface="Arial" panose="020B0604020202020204" pitchFamily="34" charset="0"/>
              <a:buChar char="•"/>
            </a:pPr>
            <a:r>
              <a:rPr lang="en-CA" sz="1650" dirty="0" smtClean="0"/>
              <a:t>49 </a:t>
            </a:r>
            <a:r>
              <a:rPr lang="en-CA" sz="1650" dirty="0"/>
              <a:t>out of 91 activities were </a:t>
            </a:r>
            <a:r>
              <a:rPr lang="en-CA" sz="1650" dirty="0" smtClean="0"/>
              <a:t>not submitted </a:t>
            </a:r>
            <a:r>
              <a:rPr lang="en-CA" sz="1650" dirty="0"/>
              <a:t>to the 77</a:t>
            </a:r>
            <a:r>
              <a:rPr lang="en-CA" sz="1650" baseline="30000" dirty="0"/>
              <a:t>th</a:t>
            </a:r>
            <a:r>
              <a:rPr lang="en-CA" sz="1650" dirty="0"/>
              <a:t> </a:t>
            </a:r>
            <a:r>
              <a:rPr lang="en-CA" sz="1650" dirty="0" smtClean="0"/>
              <a:t>meeting because:</a:t>
            </a:r>
            <a:endParaRPr lang="en-CA" sz="1650" dirty="0"/>
          </a:p>
          <a:p>
            <a:pPr marL="468312" lvl="2" indent="-285750">
              <a:spcBef>
                <a:spcPts val="0"/>
              </a:spcBef>
              <a:buClr>
                <a:srgbClr val="000000"/>
              </a:buClr>
              <a:buFont typeface="Arial" panose="020B0604020202020204" pitchFamily="34" charset="0"/>
              <a:buChar char="•"/>
            </a:pPr>
            <a:r>
              <a:rPr lang="en-US" sz="1650" dirty="0" smtClean="0"/>
              <a:t>Government decisions; endorsements; changes </a:t>
            </a:r>
            <a:r>
              <a:rPr lang="en-US" sz="1650" dirty="0"/>
              <a:t>in the </a:t>
            </a:r>
            <a:r>
              <a:rPr lang="en-US" sz="1650" dirty="0" smtClean="0"/>
              <a:t>NOU; structural </a:t>
            </a:r>
            <a:r>
              <a:rPr lang="en-US" sz="1650" dirty="0"/>
              <a:t>change (21)</a:t>
            </a:r>
          </a:p>
          <a:p>
            <a:pPr marL="468312" lvl="2" indent="-285750">
              <a:spcBef>
                <a:spcPts val="0"/>
              </a:spcBef>
              <a:buClr>
                <a:srgbClr val="000000"/>
              </a:buClr>
              <a:buFont typeface="Arial" panose="020B0604020202020204" pitchFamily="34" charset="0"/>
              <a:buChar char="•"/>
            </a:pPr>
            <a:r>
              <a:rPr lang="en-US" sz="1650" dirty="0"/>
              <a:t>Lack of mandatory verification report (19)</a:t>
            </a:r>
          </a:p>
          <a:p>
            <a:pPr marL="468312" lvl="2" indent="-285750">
              <a:spcBef>
                <a:spcPts val="0"/>
              </a:spcBef>
              <a:buClr>
                <a:srgbClr val="000000"/>
              </a:buClr>
              <a:buFont typeface="Arial" panose="020B0604020202020204" pitchFamily="34" charset="0"/>
              <a:buChar char="•"/>
            </a:pPr>
            <a:r>
              <a:rPr lang="en-US" sz="1650" dirty="0" smtClean="0"/>
              <a:t>Funds </a:t>
            </a:r>
            <a:r>
              <a:rPr lang="en-US" sz="1650" dirty="0"/>
              <a:t>from previous tranches still </a:t>
            </a:r>
            <a:r>
              <a:rPr lang="en-US" sz="1650" dirty="0" smtClean="0"/>
              <a:t>available; delays </a:t>
            </a:r>
            <a:r>
              <a:rPr lang="en-US" sz="1650" dirty="0"/>
              <a:t>from the previous tranche (10)</a:t>
            </a:r>
          </a:p>
          <a:p>
            <a:pPr marL="468312" lvl="2" indent="-285750">
              <a:spcBef>
                <a:spcPts val="0"/>
              </a:spcBef>
              <a:buClr>
                <a:srgbClr val="000000"/>
              </a:buClr>
              <a:buFont typeface="Arial" panose="020B0604020202020204" pitchFamily="34" charset="0"/>
              <a:buChar char="•"/>
            </a:pPr>
            <a:r>
              <a:rPr lang="en-US" sz="1650" dirty="0"/>
              <a:t>Disbursement </a:t>
            </a:r>
            <a:r>
              <a:rPr lang="en-US" sz="1650" dirty="0" smtClean="0"/>
              <a:t>of previous tranche below </a:t>
            </a:r>
            <a:r>
              <a:rPr lang="en-US" sz="1650" dirty="0"/>
              <a:t>the 20 per cent </a:t>
            </a:r>
            <a:r>
              <a:rPr lang="en-US" sz="1650" dirty="0" smtClean="0"/>
              <a:t>threshold (8</a:t>
            </a:r>
            <a:r>
              <a:rPr lang="en-US" sz="1650" dirty="0"/>
              <a:t>) </a:t>
            </a:r>
          </a:p>
          <a:p>
            <a:pPr marL="468312" lvl="2" indent="-285750">
              <a:spcBef>
                <a:spcPts val="0"/>
              </a:spcBef>
              <a:buClr>
                <a:srgbClr val="000000"/>
              </a:buClr>
              <a:buFont typeface="Arial" panose="020B0604020202020204" pitchFamily="34" charset="0"/>
              <a:buChar char="•"/>
            </a:pPr>
            <a:r>
              <a:rPr lang="en-US" sz="1650" dirty="0"/>
              <a:t>Delays in implementation of investment components (5</a:t>
            </a:r>
            <a:r>
              <a:rPr lang="en-US" sz="1650" dirty="0" smtClean="0"/>
              <a:t>) </a:t>
            </a:r>
            <a:endParaRPr lang="en-US" sz="1650" dirty="0"/>
          </a:p>
          <a:p>
            <a:pPr marL="468312" lvl="2" indent="-285750">
              <a:spcBef>
                <a:spcPts val="0"/>
              </a:spcBef>
              <a:buClr>
                <a:srgbClr val="000000"/>
              </a:buClr>
              <a:buFont typeface="Arial" panose="020B0604020202020204" pitchFamily="34" charset="0"/>
              <a:buChar char="•"/>
            </a:pPr>
            <a:r>
              <a:rPr lang="en-US" sz="1650" dirty="0"/>
              <a:t>Security issues (5)</a:t>
            </a:r>
          </a:p>
          <a:p>
            <a:pPr marL="468312" lvl="2" indent="-285750">
              <a:spcBef>
                <a:spcPts val="0"/>
              </a:spcBef>
              <a:buClr>
                <a:srgbClr val="000000"/>
              </a:buClr>
              <a:buFont typeface="Arial" panose="020B0604020202020204" pitchFamily="34" charset="0"/>
              <a:buChar char="•"/>
            </a:pPr>
            <a:r>
              <a:rPr lang="en-US" sz="1650" dirty="0"/>
              <a:t>Signing of agreements (4) </a:t>
            </a:r>
          </a:p>
          <a:p>
            <a:pPr marL="468312" lvl="2" indent="-285750">
              <a:spcBef>
                <a:spcPts val="0"/>
              </a:spcBef>
              <a:buClr>
                <a:srgbClr val="000000"/>
              </a:buClr>
              <a:buFont typeface="Arial" panose="020B0604020202020204" pitchFamily="34" charset="0"/>
              <a:buChar char="•"/>
            </a:pPr>
            <a:r>
              <a:rPr lang="en-US" sz="1650" dirty="0"/>
              <a:t>Lead agency not ready for submission (4) </a:t>
            </a:r>
          </a:p>
          <a:p>
            <a:pPr marL="468312" lvl="2" indent="-285750">
              <a:spcBef>
                <a:spcPts val="0"/>
              </a:spcBef>
              <a:spcAft>
                <a:spcPts val="1200"/>
              </a:spcAft>
              <a:buClr>
                <a:srgbClr val="000000"/>
              </a:buClr>
              <a:buFont typeface="Arial" panose="020B0604020202020204" pitchFamily="34" charset="0"/>
              <a:buChar char="•"/>
            </a:pPr>
            <a:r>
              <a:rPr lang="en-US" sz="1650" dirty="0"/>
              <a:t>Progress and/or financial </a:t>
            </a:r>
            <a:r>
              <a:rPr lang="en-US" sz="1650" dirty="0" smtClean="0"/>
              <a:t>reports not </a:t>
            </a:r>
            <a:r>
              <a:rPr lang="en-US" sz="1650" dirty="0"/>
              <a:t>submitted (2)</a:t>
            </a:r>
          </a:p>
          <a:p>
            <a:pPr marL="0" lvl="1" indent="0">
              <a:lnSpc>
                <a:spcPct val="100000"/>
              </a:lnSpc>
              <a:spcBef>
                <a:spcPts val="0"/>
              </a:spcBef>
              <a:buClr>
                <a:srgbClr val="000000"/>
              </a:buClr>
              <a:buNone/>
            </a:pPr>
            <a:r>
              <a:rPr lang="en-CA" sz="1650" dirty="0"/>
              <a:t>Letters were sent to </a:t>
            </a:r>
            <a:r>
              <a:rPr lang="en-CA" sz="1650" dirty="0" smtClean="0"/>
              <a:t>Governments urging </a:t>
            </a:r>
            <a:r>
              <a:rPr lang="en-CA" sz="1650" dirty="0"/>
              <a:t>them to address underlying issues including three SEAP countries (decision 77/3</a:t>
            </a:r>
            <a:r>
              <a:rPr lang="en-CA" sz="1650" dirty="0" smtClean="0"/>
              <a:t>)</a:t>
            </a:r>
            <a:endParaRPr lang="en-CA" sz="1600" dirty="0"/>
          </a:p>
          <a:p>
            <a:pPr marL="0" indent="0">
              <a:lnSpc>
                <a:spcPct val="100000"/>
              </a:lnSpc>
              <a:spcBef>
                <a:spcPts val="0"/>
              </a:spcBef>
              <a:buNone/>
            </a:pPr>
            <a:endParaRPr lang="en-CA" sz="1600" dirty="0"/>
          </a:p>
          <a:p>
            <a:pPr marL="0" indent="0">
              <a:lnSpc>
                <a:spcPct val="100000"/>
              </a:lnSpc>
              <a:spcBef>
                <a:spcPts val="0"/>
              </a:spcBef>
              <a:buNone/>
            </a:pPr>
            <a:endParaRPr lang="en-CA" sz="1600" dirty="0"/>
          </a:p>
          <a:p>
            <a:pPr marL="0" indent="0">
              <a:lnSpc>
                <a:spcPct val="100000"/>
              </a:lnSpc>
              <a:spcBef>
                <a:spcPts val="0"/>
              </a:spcBef>
              <a:buNone/>
            </a:pPr>
            <a:endParaRPr lang="en-CA" sz="1600" dirty="0"/>
          </a:p>
          <a:p>
            <a:pPr marL="0">
              <a:lnSpc>
                <a:spcPct val="100000"/>
              </a:lnSpc>
              <a:spcBef>
                <a:spcPts val="0"/>
              </a:spcBef>
            </a:pPr>
            <a:endParaRPr lang="en-CA" sz="1600" dirty="0" smtClean="0"/>
          </a:p>
          <a:p>
            <a:pPr marL="0">
              <a:lnSpc>
                <a:spcPct val="100000"/>
              </a:lnSpc>
              <a:spcBef>
                <a:spcPts val="0"/>
              </a:spcBef>
            </a:pPr>
            <a:endParaRPr lang="en-CA" sz="1600" dirty="0" smtClean="0"/>
          </a:p>
          <a:p>
            <a:pPr marL="0" indent="0">
              <a:lnSpc>
                <a:spcPct val="100000"/>
              </a:lnSpc>
              <a:spcBef>
                <a:spcPts val="0"/>
              </a:spcBef>
              <a:buNone/>
            </a:pPr>
            <a:endParaRPr lang="en-CA" sz="1600" dirty="0"/>
          </a:p>
        </p:txBody>
      </p:sp>
      <p:sp>
        <p:nvSpPr>
          <p:cNvPr id="4" name="Slide Number Placeholder 3"/>
          <p:cNvSpPr>
            <a:spLocks noGrp="1"/>
          </p:cNvSpPr>
          <p:nvPr>
            <p:ph type="sldNum" sz="quarter" idx="11"/>
          </p:nvPr>
        </p:nvSpPr>
        <p:spPr/>
        <p:txBody>
          <a:bodyPr/>
          <a:lstStyle/>
          <a:p>
            <a:fld id="{A5F9A6FC-F4EF-460E-BD24-59AEA3422757}" type="slidenum">
              <a:rPr lang="en-US" altLang="en-US" smtClean="0"/>
              <a:pPr/>
              <a:t>10</a:t>
            </a:fld>
            <a:endParaRPr lang="en-US" altLang="en-US"/>
          </a:p>
        </p:txBody>
      </p:sp>
      <p:sp>
        <p:nvSpPr>
          <p:cNvPr id="5" name="Date Placeholder 4"/>
          <p:cNvSpPr>
            <a:spLocks noGrp="1"/>
          </p:cNvSpPr>
          <p:nvPr>
            <p:ph type="dt" sz="half" idx="10"/>
          </p:nvPr>
        </p:nvSpPr>
        <p:spPr>
          <a:xfrm>
            <a:off x="2704" y="6381328"/>
            <a:ext cx="1905000" cy="457200"/>
          </a:xfrm>
        </p:spPr>
        <p:txBody>
          <a:bodyPr/>
          <a:lstStyle/>
          <a:p>
            <a:r>
              <a:rPr lang="en-CA" altLang="en-US" dirty="0" smtClean="0"/>
              <a:t>28/04/2017</a:t>
            </a:r>
            <a:endParaRPr lang="en-US" altLang="en-US" dirty="0"/>
          </a:p>
        </p:txBody>
      </p:sp>
    </p:spTree>
    <p:extLst>
      <p:ext uri="{BB962C8B-B14F-4D97-AF65-F5344CB8AC3E}">
        <p14:creationId xmlns:p14="http://schemas.microsoft.com/office/powerpoint/2010/main" val="2996410761"/>
      </p:ext>
    </p:extLst>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2766" y="1138137"/>
            <a:ext cx="7920880" cy="432048"/>
          </a:xfrm>
        </p:spPr>
        <p:txBody>
          <a:bodyPr/>
          <a:lstStyle/>
          <a:p>
            <a:r>
              <a:rPr lang="en-US" dirty="0" smtClean="0">
                <a:solidFill>
                  <a:schemeClr val="tx1"/>
                </a:solidFill>
                <a:latin typeface="+mj-lt"/>
              </a:rPr>
              <a:t/>
            </a:r>
            <a:br>
              <a:rPr lang="en-US" dirty="0" smtClean="0">
                <a:solidFill>
                  <a:schemeClr val="tx1"/>
                </a:solidFill>
                <a:latin typeface="+mj-lt"/>
              </a:rPr>
            </a:br>
            <a:r>
              <a:rPr lang="en-US" dirty="0" smtClean="0">
                <a:solidFill>
                  <a:schemeClr val="tx1"/>
                </a:solidFill>
                <a:latin typeface="+mj-lt"/>
              </a:rPr>
              <a:t>2017-2019 </a:t>
            </a:r>
            <a:r>
              <a:rPr lang="en-US" dirty="0">
                <a:solidFill>
                  <a:schemeClr val="tx1"/>
                </a:solidFill>
                <a:latin typeface="+mj-lt"/>
              </a:rPr>
              <a:t>business </a:t>
            </a:r>
            <a:r>
              <a:rPr lang="en-US" dirty="0" smtClean="0">
                <a:solidFill>
                  <a:schemeClr val="tx1"/>
                </a:solidFill>
                <a:latin typeface="+mj-lt"/>
              </a:rPr>
              <a:t>plans</a:t>
            </a:r>
            <a:br>
              <a:rPr lang="en-US" dirty="0" smtClean="0">
                <a:solidFill>
                  <a:schemeClr val="tx1"/>
                </a:solidFill>
                <a:latin typeface="+mj-lt"/>
              </a:rPr>
            </a:br>
            <a:r>
              <a:rPr lang="en-US" dirty="0" smtClean="0">
                <a:solidFill>
                  <a:schemeClr val="tx1"/>
                </a:solidFill>
                <a:latin typeface="+mj-lt"/>
              </a:rPr>
              <a:t> </a:t>
            </a:r>
            <a:endParaRPr lang="en-US" dirty="0">
              <a:solidFill>
                <a:schemeClr val="tx1"/>
              </a:solidFill>
              <a:latin typeface="+mj-lt"/>
            </a:endParaRPr>
          </a:p>
        </p:txBody>
      </p:sp>
      <p:sp>
        <p:nvSpPr>
          <p:cNvPr id="3" name="Content Placeholder 2"/>
          <p:cNvSpPr>
            <a:spLocks noGrp="1"/>
          </p:cNvSpPr>
          <p:nvPr>
            <p:ph idx="1"/>
          </p:nvPr>
        </p:nvSpPr>
        <p:spPr>
          <a:xfrm>
            <a:off x="504383" y="1591961"/>
            <a:ext cx="8064896" cy="4645351"/>
          </a:xfrm>
        </p:spPr>
        <p:txBody>
          <a:bodyPr/>
          <a:lstStyle/>
          <a:p>
            <a:pPr marL="339725" lvl="1" indent="-339725">
              <a:lnSpc>
                <a:spcPct val="100000"/>
              </a:lnSpc>
              <a:spcBef>
                <a:spcPts val="0"/>
              </a:spcBef>
              <a:buClr>
                <a:schemeClr val="tx1"/>
              </a:buClr>
            </a:pPr>
            <a:r>
              <a:rPr lang="en-US" sz="2200" dirty="0">
                <a:ea typeface="+mn-ea"/>
                <a:cs typeface="+mn-cs"/>
              </a:rPr>
              <a:t>ExCom endorsed the 2017-2019 consolidated business plan of the Multilateral Fund (decision 77/27)</a:t>
            </a:r>
          </a:p>
          <a:p>
            <a:pPr marL="574675" lvl="2" indent="-234950">
              <a:spcBef>
                <a:spcPts val="0"/>
              </a:spcBef>
              <a:spcAft>
                <a:spcPts val="600"/>
              </a:spcAft>
              <a:buClr>
                <a:schemeClr val="tx1"/>
              </a:buClr>
              <a:buSzPct val="100000"/>
            </a:pPr>
            <a:r>
              <a:rPr lang="en-US" sz="2000" dirty="0" smtClean="0"/>
              <a:t>Adjusted </a:t>
            </a:r>
            <a:r>
              <a:rPr lang="en-US" sz="2000" dirty="0"/>
              <a:t>based on the proposals made by the Secretariat, the addition to the 2017 business plan of the HPMPs and IS projects from the 2016 business plan that had been deferred at the </a:t>
            </a:r>
            <a:r>
              <a:rPr lang="en-US" sz="2000" dirty="0" smtClean="0"/>
              <a:t>77</a:t>
            </a:r>
            <a:r>
              <a:rPr lang="en-US" sz="2000" baseline="30000" dirty="0" smtClean="0"/>
              <a:t>th </a:t>
            </a:r>
            <a:r>
              <a:rPr lang="en-US" sz="2000" dirty="0" smtClean="0"/>
              <a:t>meeting</a:t>
            </a:r>
            <a:r>
              <a:rPr lang="en-US" sz="2000" dirty="0"/>
              <a:t>, and </a:t>
            </a:r>
            <a:r>
              <a:rPr lang="en-US" sz="2000" dirty="0" smtClean="0"/>
              <a:t>the </a:t>
            </a:r>
            <a:r>
              <a:rPr lang="en-US" sz="2000" dirty="0"/>
              <a:t>values for HPMPs approved or revised in principle at the </a:t>
            </a:r>
            <a:r>
              <a:rPr lang="en-US" sz="2000" dirty="0" smtClean="0"/>
              <a:t>77</a:t>
            </a:r>
            <a:r>
              <a:rPr lang="en-US" sz="2000" baseline="30000" dirty="0" smtClean="0"/>
              <a:t>th</a:t>
            </a:r>
            <a:r>
              <a:rPr lang="en-US" sz="2000" dirty="0" smtClean="0"/>
              <a:t> meeting </a:t>
            </a:r>
            <a:r>
              <a:rPr lang="en-US" sz="2000" dirty="0"/>
              <a:t>(decision 77/27(a)(b</a:t>
            </a:r>
            <a:r>
              <a:rPr lang="en-US" sz="2000" dirty="0" smtClean="0"/>
              <a:t>))</a:t>
            </a:r>
            <a:endParaRPr lang="en-US" sz="2000" dirty="0"/>
          </a:p>
          <a:p>
            <a:pPr marL="574675" lvl="2" indent="-234950">
              <a:spcBef>
                <a:spcPts val="0"/>
              </a:spcBef>
              <a:spcAft>
                <a:spcPts val="1200"/>
              </a:spcAft>
              <a:buClr>
                <a:schemeClr val="tx1"/>
              </a:buClr>
              <a:buSzPct val="100000"/>
            </a:pPr>
            <a:r>
              <a:rPr lang="en-US" sz="2000" dirty="0"/>
              <a:t>Implementing agencies would provide a detailed report to the </a:t>
            </a:r>
            <a:r>
              <a:rPr lang="en-US" sz="2000" dirty="0" smtClean="0"/>
              <a:t>79</a:t>
            </a:r>
            <a:r>
              <a:rPr lang="en-US" sz="2000" baseline="30000" dirty="0" smtClean="0"/>
              <a:t>th</a:t>
            </a:r>
            <a:r>
              <a:rPr lang="en-US" sz="2000" dirty="0" smtClean="0"/>
              <a:t> </a:t>
            </a:r>
            <a:r>
              <a:rPr lang="en-US" sz="2000" dirty="0"/>
              <a:t>meeting on the feasibility studies of using not-in-kind technologies (decision </a:t>
            </a:r>
            <a:r>
              <a:rPr lang="en-US" sz="2000" dirty="0" smtClean="0"/>
              <a:t>77/27(e</a:t>
            </a:r>
            <a:r>
              <a:rPr lang="en-US" sz="2000" dirty="0" smtClean="0"/>
              <a:t>))</a:t>
            </a:r>
            <a:endParaRPr lang="en-US" sz="2000" dirty="0"/>
          </a:p>
          <a:p>
            <a:pPr marL="339725" lvl="1" indent="-339725">
              <a:lnSpc>
                <a:spcPct val="100000"/>
              </a:lnSpc>
              <a:spcBef>
                <a:spcPts val="0"/>
              </a:spcBef>
              <a:buClr>
                <a:schemeClr val="tx1"/>
              </a:buClr>
            </a:pPr>
            <a:r>
              <a:rPr lang="en-US" sz="2200" dirty="0">
                <a:ea typeface="+mn-ea"/>
                <a:cs typeface="+mn-cs"/>
              </a:rPr>
              <a:t>Performance indicators were approved for UNDP, UNEP, UNIDO and the World Bank (decisions 77/29(b), 77/30(b), 77/31(b), and 77/32(b</a:t>
            </a:r>
            <a:r>
              <a:rPr lang="en-US" sz="2200" dirty="0" smtClean="0">
                <a:ea typeface="+mn-ea"/>
                <a:cs typeface="+mn-cs"/>
              </a:rPr>
              <a:t>)).</a:t>
            </a:r>
            <a:endParaRPr lang="en-US" sz="2200" dirty="0">
              <a:solidFill>
                <a:schemeClr val="tx1"/>
              </a:solidFill>
            </a:endParaRPr>
          </a:p>
          <a:p>
            <a:pPr marL="457200" lvl="1" indent="-457200">
              <a:lnSpc>
                <a:spcPct val="100000"/>
              </a:lnSpc>
              <a:spcBef>
                <a:spcPts val="0"/>
              </a:spcBef>
              <a:buClr>
                <a:schemeClr val="tx1"/>
              </a:buClr>
              <a:buNone/>
            </a:pPr>
            <a:endParaRPr lang="en-US" sz="2200" dirty="0">
              <a:solidFill>
                <a:schemeClr val="tx1"/>
              </a:solidFill>
            </a:endParaRPr>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11</a:t>
            </a:fld>
            <a:endParaRPr lang="en-US" altLang="en-US" dirty="0"/>
          </a:p>
        </p:txBody>
      </p:sp>
    </p:spTree>
    <p:extLst>
      <p:ext uri="{BB962C8B-B14F-4D97-AF65-F5344CB8AC3E}">
        <p14:creationId xmlns:p14="http://schemas.microsoft.com/office/powerpoint/2010/main" val="23848417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458" y="1030960"/>
            <a:ext cx="7776864" cy="504056"/>
          </a:xfrm>
        </p:spPr>
        <p:txBody>
          <a:bodyPr/>
          <a:lstStyle/>
          <a:p>
            <a:r>
              <a:rPr lang="en-US" dirty="0" smtClean="0">
                <a:latin typeface="+mn-lt"/>
              </a:rPr>
              <a:t>Issues identified during project review</a:t>
            </a:r>
            <a:endParaRPr lang="en-CA" dirty="0">
              <a:latin typeface="+mn-lt"/>
            </a:endParaRPr>
          </a:p>
        </p:txBody>
      </p:sp>
      <p:sp>
        <p:nvSpPr>
          <p:cNvPr id="3" name="Content Placeholder 2"/>
          <p:cNvSpPr>
            <a:spLocks noGrp="1"/>
          </p:cNvSpPr>
          <p:nvPr>
            <p:ph idx="1"/>
          </p:nvPr>
        </p:nvSpPr>
        <p:spPr>
          <a:xfrm>
            <a:off x="422322" y="1464711"/>
            <a:ext cx="8460105" cy="5112568"/>
          </a:xfrm>
        </p:spPr>
        <p:txBody>
          <a:bodyPr/>
          <a:lstStyle/>
          <a:p>
            <a:pPr marL="182880" indent="-182880">
              <a:lnSpc>
                <a:spcPct val="100000"/>
              </a:lnSpc>
              <a:spcBef>
                <a:spcPts val="0"/>
              </a:spcBef>
              <a:buClr>
                <a:srgbClr val="000000"/>
              </a:buClr>
              <a:buFont typeface="Arial" panose="020B0604020202020204" pitchFamily="34" charset="0"/>
              <a:buChar char="•"/>
            </a:pPr>
            <a:r>
              <a:rPr lang="en-CA" dirty="0"/>
              <a:t>Funding withheld pending verification reports or meeting specific conditions (decision 77/33</a:t>
            </a:r>
            <a:r>
              <a:rPr lang="en-CA" dirty="0" smtClean="0"/>
              <a:t>)</a:t>
            </a:r>
          </a:p>
          <a:p>
            <a:pPr marL="363538" lvl="2" indent="-187325">
              <a:spcBef>
                <a:spcPts val="0"/>
              </a:spcBef>
              <a:buClr>
                <a:srgbClr val="000000"/>
              </a:buClr>
              <a:buSzPct val="100000"/>
              <a:buFont typeface="Arial" panose="020B0604020202020204" pitchFamily="34" charset="0"/>
              <a:buChar char="•"/>
            </a:pPr>
            <a:r>
              <a:rPr lang="en-CA" sz="1800" dirty="0"/>
              <a:t>At the </a:t>
            </a:r>
            <a:r>
              <a:rPr lang="en-CA" sz="1800" dirty="0" smtClean="0"/>
              <a:t>76</a:t>
            </a:r>
            <a:r>
              <a:rPr lang="en-CA" sz="1800" baseline="30000" dirty="0" smtClean="0"/>
              <a:t>th</a:t>
            </a:r>
            <a:r>
              <a:rPr lang="en-CA" sz="1800" dirty="0" smtClean="0"/>
              <a:t> </a:t>
            </a:r>
            <a:r>
              <a:rPr lang="en-CA" sz="1800" dirty="0"/>
              <a:t>meeting </a:t>
            </a:r>
            <a:r>
              <a:rPr lang="en-CA" sz="1800" dirty="0" smtClean="0"/>
              <a:t>several </a:t>
            </a:r>
            <a:r>
              <a:rPr lang="en-CA" sz="1800" dirty="0"/>
              <a:t>HPMPs were approved on the understanding that funds would be withheld by the Treasurer pending the </a:t>
            </a:r>
            <a:r>
              <a:rPr lang="en-CA" sz="1800" dirty="0" smtClean="0"/>
              <a:t>submission </a:t>
            </a:r>
            <a:r>
              <a:rPr lang="en-CA" sz="1800" dirty="0"/>
              <a:t>of </a:t>
            </a:r>
            <a:r>
              <a:rPr lang="en-CA" sz="1800" dirty="0" smtClean="0"/>
              <a:t>verification reports, </a:t>
            </a:r>
            <a:r>
              <a:rPr lang="en-CA" sz="1800" dirty="0"/>
              <a:t>or </a:t>
            </a:r>
            <a:r>
              <a:rPr lang="en-CA" sz="1800" dirty="0" smtClean="0"/>
              <a:t>signature </a:t>
            </a:r>
            <a:r>
              <a:rPr lang="en-CA" sz="1800" dirty="0"/>
              <a:t>of agreements  </a:t>
            </a:r>
          </a:p>
          <a:p>
            <a:pPr marL="363538" lvl="2" indent="-187325">
              <a:spcBef>
                <a:spcPts val="0"/>
              </a:spcBef>
              <a:spcAft>
                <a:spcPts val="600"/>
              </a:spcAft>
              <a:buClr>
                <a:srgbClr val="000000"/>
              </a:buClr>
              <a:buSzPct val="100000"/>
              <a:buFont typeface="Arial" panose="020B0604020202020204" pitchFamily="34" charset="0"/>
              <a:buChar char="•"/>
            </a:pPr>
            <a:r>
              <a:rPr lang="en-CA" sz="1800" dirty="0"/>
              <a:t>The ExCom urged </a:t>
            </a:r>
            <a:r>
              <a:rPr lang="en-CA" sz="1800" dirty="0" smtClean="0"/>
              <a:t>agencies </a:t>
            </a:r>
            <a:r>
              <a:rPr lang="en-CA" sz="1800" dirty="0"/>
              <a:t>and governments that had not fulfilled those conditions to do so as soon as possible, so that HCFC phase-out activities </a:t>
            </a:r>
            <a:r>
              <a:rPr lang="en-CA" sz="1800" dirty="0" smtClean="0"/>
              <a:t>could </a:t>
            </a:r>
            <a:r>
              <a:rPr lang="en-CA" sz="1800" dirty="0"/>
              <a:t>be implemented without further </a:t>
            </a:r>
            <a:r>
              <a:rPr lang="en-CA" sz="1800" dirty="0" smtClean="0"/>
              <a:t>delay</a:t>
            </a:r>
            <a:endParaRPr lang="en-CA" sz="1800" dirty="0"/>
          </a:p>
          <a:p>
            <a:pPr marL="182880" indent="-182880">
              <a:lnSpc>
                <a:spcPct val="100000"/>
              </a:lnSpc>
              <a:spcBef>
                <a:spcPts val="0"/>
              </a:spcBef>
              <a:buClr>
                <a:srgbClr val="000000"/>
              </a:buClr>
              <a:buFont typeface="Arial" panose="020B0604020202020204" pitchFamily="34" charset="0"/>
              <a:buChar char="•"/>
            </a:pPr>
            <a:r>
              <a:rPr lang="en-US" dirty="0"/>
              <a:t>Temporary manufacturing of high GWP-based refrigeration and air conditioning equipment at enterprises that received funding to convert to low-GWP alternatives (decision 77/35)  </a:t>
            </a:r>
          </a:p>
          <a:p>
            <a:pPr marL="339725" lvl="2" indent="-104775">
              <a:spcBef>
                <a:spcPts val="0"/>
              </a:spcBef>
              <a:buClr>
                <a:srgbClr val="000000"/>
              </a:buClr>
              <a:buSzPct val="100000"/>
              <a:buFont typeface="Arial" panose="020B0604020202020204" pitchFamily="34" charset="0"/>
              <a:buChar char="•"/>
            </a:pPr>
            <a:r>
              <a:rPr lang="en-CA" sz="1800" dirty="0" smtClean="0"/>
              <a:t>Relevant agencies </a:t>
            </a:r>
            <a:r>
              <a:rPr lang="en-CA" sz="1800" dirty="0"/>
              <a:t>were </a:t>
            </a:r>
            <a:r>
              <a:rPr lang="en-US" sz="1800" dirty="0"/>
              <a:t>requested to </a:t>
            </a:r>
            <a:r>
              <a:rPr lang="en-US" sz="1800" dirty="0" smtClean="0"/>
              <a:t>assess </a:t>
            </a:r>
            <a:r>
              <a:rPr lang="en-US" sz="1800" dirty="0"/>
              <a:t>during project preparation, the availability of the chosen </a:t>
            </a:r>
            <a:r>
              <a:rPr lang="en-US" sz="1800" dirty="0" smtClean="0"/>
              <a:t>technology in </a:t>
            </a:r>
            <a:r>
              <a:rPr lang="en-US" sz="1800" dirty="0"/>
              <a:t>the country, and not to pay any incremental operating costs until it had been verified that the enterprises concerned were using the approved technology</a:t>
            </a:r>
          </a:p>
          <a:p>
            <a:pPr marL="339725" lvl="2" indent="-104775">
              <a:spcBef>
                <a:spcPts val="0"/>
              </a:spcBef>
              <a:buClr>
                <a:srgbClr val="000000"/>
              </a:buClr>
              <a:buSzPct val="100000"/>
              <a:buFont typeface="Arial" panose="020B0604020202020204" pitchFamily="34" charset="0"/>
              <a:buChar char="•"/>
            </a:pPr>
            <a:r>
              <a:rPr lang="en-US" sz="1800" dirty="0"/>
              <a:t>Governments </a:t>
            </a:r>
            <a:r>
              <a:rPr lang="en-US" sz="1800" dirty="0" smtClean="0"/>
              <a:t>were </a:t>
            </a:r>
            <a:r>
              <a:rPr lang="en-US" sz="1800" dirty="0"/>
              <a:t>encouraged, with the assistance of </a:t>
            </a:r>
            <a:r>
              <a:rPr lang="en-US" sz="1800" dirty="0" smtClean="0"/>
              <a:t>agencies</a:t>
            </a:r>
            <a:r>
              <a:rPr lang="en-US" sz="1800" dirty="0"/>
              <a:t>, to consider taking measures, if possible, to aid the introduction of low-GWP technology in applications covered under the respective sector and/or </a:t>
            </a:r>
            <a:r>
              <a:rPr lang="en-US" sz="1800" dirty="0" smtClean="0"/>
              <a:t>sub-sector</a:t>
            </a:r>
            <a:endParaRPr lang="en-CA" dirty="0" smtClean="0"/>
          </a:p>
        </p:txBody>
      </p:sp>
      <p:sp>
        <p:nvSpPr>
          <p:cNvPr id="4" name="Slide Number Placeholder 3"/>
          <p:cNvSpPr>
            <a:spLocks noGrp="1"/>
          </p:cNvSpPr>
          <p:nvPr>
            <p:ph type="sldNum" sz="quarter" idx="11"/>
          </p:nvPr>
        </p:nvSpPr>
        <p:spPr/>
        <p:txBody>
          <a:bodyPr/>
          <a:lstStyle/>
          <a:p>
            <a:fld id="{A5F9A6FC-F4EF-460E-BD24-59AEA3422757}" type="slidenum">
              <a:rPr lang="en-US" altLang="en-US" smtClean="0"/>
              <a:pPr/>
              <a:t>12</a:t>
            </a:fld>
            <a:endParaRPr lang="en-US" altLang="en-US"/>
          </a:p>
        </p:txBody>
      </p:sp>
      <p:sp>
        <p:nvSpPr>
          <p:cNvPr id="5" name="Date Placeholder 4"/>
          <p:cNvSpPr>
            <a:spLocks noGrp="1"/>
          </p:cNvSpPr>
          <p:nvPr>
            <p:ph type="dt" sz="half" idx="10"/>
          </p:nvPr>
        </p:nvSpPr>
        <p:spPr>
          <a:xfrm>
            <a:off x="2704" y="6381328"/>
            <a:ext cx="1905000" cy="457200"/>
          </a:xfrm>
        </p:spPr>
        <p:txBody>
          <a:bodyPr/>
          <a:lstStyle/>
          <a:p>
            <a:r>
              <a:rPr lang="en-CA" altLang="en-US" dirty="0" smtClean="0"/>
              <a:t>28/04/2017</a:t>
            </a:r>
            <a:endParaRPr lang="en-US" altLang="en-US" dirty="0"/>
          </a:p>
        </p:txBody>
      </p:sp>
    </p:spTree>
    <p:extLst>
      <p:ext uri="{BB962C8B-B14F-4D97-AF65-F5344CB8AC3E}">
        <p14:creationId xmlns:p14="http://schemas.microsoft.com/office/powerpoint/2010/main" val="200968655"/>
      </p:ext>
    </p:extLst>
  </p:cSld>
  <p:clrMapOvr>
    <a:masterClrMapping/>
  </p:clrMapOvr>
  <p:transition spd="slow">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4436" y="1113021"/>
            <a:ext cx="6984776" cy="478940"/>
          </a:xfrm>
        </p:spPr>
        <p:txBody>
          <a:bodyPr/>
          <a:lstStyle/>
          <a:p>
            <a:r>
              <a:rPr lang="en-US" dirty="0" smtClean="0">
                <a:latin typeface="+mn-lt"/>
              </a:rPr>
              <a:t>Projects approved at the 77</a:t>
            </a:r>
            <a:r>
              <a:rPr lang="en-US" baseline="30000" dirty="0" smtClean="0">
                <a:latin typeface="+mn-lt"/>
              </a:rPr>
              <a:t>th</a:t>
            </a:r>
            <a:r>
              <a:rPr lang="en-US" dirty="0" smtClean="0">
                <a:latin typeface="+mn-lt"/>
              </a:rPr>
              <a:t> meeting</a:t>
            </a:r>
            <a:endParaRPr lang="en-CA" dirty="0">
              <a:latin typeface="+mn-lt"/>
            </a:endParaRPr>
          </a:p>
        </p:txBody>
      </p:sp>
      <p:sp>
        <p:nvSpPr>
          <p:cNvPr id="3" name="Content Placeholder 2"/>
          <p:cNvSpPr>
            <a:spLocks noGrp="1"/>
          </p:cNvSpPr>
          <p:nvPr>
            <p:ph idx="1"/>
          </p:nvPr>
        </p:nvSpPr>
        <p:spPr>
          <a:xfrm>
            <a:off x="1043608" y="2420888"/>
            <a:ext cx="7272808" cy="2304256"/>
          </a:xfrm>
        </p:spPr>
        <p:txBody>
          <a:bodyPr/>
          <a:lstStyle/>
          <a:p>
            <a:pPr marL="0" indent="0">
              <a:lnSpc>
                <a:spcPct val="100000"/>
              </a:lnSpc>
              <a:buNone/>
            </a:pPr>
            <a:endParaRPr lang="en-CA" sz="2000" dirty="0"/>
          </a:p>
          <a:p>
            <a:pPr marL="0" indent="0">
              <a:buNone/>
            </a:pPr>
            <a:endParaRPr lang="en-CA" sz="2000" dirty="0"/>
          </a:p>
          <a:p>
            <a:endParaRPr lang="en-CA" sz="2000" dirty="0" smtClean="0"/>
          </a:p>
          <a:p>
            <a:endParaRPr lang="en-CA" sz="2000" dirty="0" smtClean="0"/>
          </a:p>
          <a:p>
            <a:pPr marL="0" indent="0">
              <a:buNone/>
            </a:pPr>
            <a:endParaRPr lang="en-CA" sz="2000" dirty="0"/>
          </a:p>
        </p:txBody>
      </p:sp>
      <p:sp>
        <p:nvSpPr>
          <p:cNvPr id="4" name="Slide Number Placeholder 3"/>
          <p:cNvSpPr>
            <a:spLocks noGrp="1"/>
          </p:cNvSpPr>
          <p:nvPr>
            <p:ph type="sldNum" sz="quarter" idx="11"/>
          </p:nvPr>
        </p:nvSpPr>
        <p:spPr/>
        <p:txBody>
          <a:bodyPr/>
          <a:lstStyle/>
          <a:p>
            <a:fld id="{A5F9A6FC-F4EF-460E-BD24-59AEA3422757}" type="slidenum">
              <a:rPr lang="en-US" altLang="en-US" smtClean="0"/>
              <a:pPr/>
              <a:t>13</a:t>
            </a:fld>
            <a:endParaRPr lang="en-US" altLang="en-US"/>
          </a:p>
        </p:txBody>
      </p:sp>
      <p:sp>
        <p:nvSpPr>
          <p:cNvPr id="5" name="Date Placeholder 4"/>
          <p:cNvSpPr>
            <a:spLocks noGrp="1"/>
          </p:cNvSpPr>
          <p:nvPr>
            <p:ph type="dt" sz="half" idx="10"/>
          </p:nvPr>
        </p:nvSpPr>
        <p:spPr>
          <a:xfrm>
            <a:off x="2704" y="6381328"/>
            <a:ext cx="1905000" cy="457200"/>
          </a:xfrm>
        </p:spPr>
        <p:txBody>
          <a:bodyPr/>
          <a:lstStyle/>
          <a:p>
            <a:r>
              <a:rPr lang="en-CA" altLang="en-US" dirty="0" smtClean="0"/>
              <a:t>28/04/2017</a:t>
            </a:r>
            <a:endParaRPr lang="en-US" altLang="en-US" dirty="0"/>
          </a:p>
        </p:txBody>
      </p:sp>
      <p:sp>
        <p:nvSpPr>
          <p:cNvPr id="8" name="Content Placeholder 2"/>
          <p:cNvSpPr txBox="1">
            <a:spLocks/>
          </p:cNvSpPr>
          <p:nvPr/>
        </p:nvSpPr>
        <p:spPr bwMode="auto">
          <a:xfrm>
            <a:off x="549572" y="1754379"/>
            <a:ext cx="8126884" cy="3618837"/>
          </a:xfrm>
          <a:prstGeom prst="rect">
            <a:avLst/>
          </a:prstGeom>
          <a:noFill/>
          <a:ln w="9525">
            <a:noFill/>
            <a:miter lim="800000"/>
            <a:headEnd/>
            <a:tailEnd/>
          </a:ln>
          <a:effectLst/>
        </p:spPr>
        <p:txBody>
          <a:bodyPr vert="horz" wrap="square" lIns="82314" tIns="41157" rIns="82314" bIns="41157" numCol="1" anchor="t" anchorCtr="0" compatLnSpc="1">
            <a:prstTxWarp prst="textNoShape">
              <a:avLst/>
            </a:prstTxWarp>
          </a:bodyPr>
          <a:lstStyle>
            <a:lvl1pPr marL="266700" indent="-266700" algn="l" defTabSz="912813" rtl="0" fontAlgn="base">
              <a:lnSpc>
                <a:spcPct val="70000"/>
              </a:lnSpc>
              <a:spcBef>
                <a:spcPct val="50000"/>
              </a:spcBef>
              <a:spcAft>
                <a:spcPct val="0"/>
              </a:spcAft>
              <a:buClr>
                <a:srgbClr val="FF8D03"/>
              </a:buClr>
              <a:buBlip>
                <a:blip r:embed="rId2"/>
              </a:buBlip>
              <a:defRPr>
                <a:solidFill>
                  <a:srgbClr val="000000"/>
                </a:solidFill>
                <a:latin typeface="+mn-lt"/>
                <a:ea typeface="+mn-ea"/>
                <a:cs typeface="+mn-cs"/>
              </a:defRPr>
            </a:lvl1pPr>
            <a:lvl2pPr marL="628650" indent="-180975" algn="l" defTabSz="912813" rtl="0" fontAlgn="base">
              <a:lnSpc>
                <a:spcPct val="70000"/>
              </a:lnSpc>
              <a:spcBef>
                <a:spcPct val="20000"/>
              </a:spcBef>
              <a:spcAft>
                <a:spcPct val="0"/>
              </a:spcAft>
              <a:buClr>
                <a:srgbClr val="FF8D03"/>
              </a:buClr>
              <a:buBlip>
                <a:blip r:embed="rId3"/>
              </a:buBlip>
              <a:defRPr sz="1400">
                <a:solidFill>
                  <a:srgbClr val="000000"/>
                </a:solidFill>
                <a:latin typeface="+mn-lt"/>
              </a:defRPr>
            </a:lvl2pPr>
            <a:lvl3pPr marL="895350" indent="-84138" algn="l" defTabSz="912813" rtl="0" fontAlgn="base">
              <a:spcBef>
                <a:spcPct val="20000"/>
              </a:spcBef>
              <a:spcAft>
                <a:spcPct val="0"/>
              </a:spcAft>
              <a:buClr>
                <a:schemeClr val="bg1"/>
              </a:buClr>
              <a:buSzPct val="50000"/>
              <a:buFont typeface="Wingdings" pitchFamily="2" charset="2"/>
              <a:buBlip>
                <a:blip r:embed="rId4"/>
              </a:buBlip>
              <a:defRPr sz="1200">
                <a:solidFill>
                  <a:srgbClr val="000000"/>
                </a:solidFill>
                <a:latin typeface="+mn-lt"/>
              </a:defRPr>
            </a:lvl3pPr>
            <a:lvl4pPr marL="2027238" indent="-228600" algn="l" defTabSz="912813" rtl="0" fontAlgn="base">
              <a:spcBef>
                <a:spcPct val="20000"/>
              </a:spcBef>
              <a:spcAft>
                <a:spcPct val="0"/>
              </a:spcAft>
              <a:buClr>
                <a:srgbClr val="FFCC00"/>
              </a:buClr>
              <a:buSzPct val="75000"/>
              <a:buFont typeface="Wingdings" pitchFamily="2" charset="2"/>
              <a:buChar char="l"/>
              <a:defRPr sz="2600" b="1">
                <a:solidFill>
                  <a:srgbClr val="010493"/>
                </a:solidFill>
                <a:effectLst>
                  <a:outerShdw blurRad="38100" dist="38100" dir="2700000" algn="tl">
                    <a:srgbClr val="C0C0C0"/>
                  </a:outerShdw>
                </a:effectLst>
                <a:latin typeface="+mn-lt"/>
              </a:defRPr>
            </a:lvl4pPr>
            <a:lvl5pPr marL="2435225" indent="-228600" algn="l" defTabSz="912813" rtl="0" fontAlgn="base">
              <a:spcBef>
                <a:spcPct val="20000"/>
              </a:spcBef>
              <a:spcAft>
                <a:spcPct val="0"/>
              </a:spcAft>
              <a:buClr>
                <a:srgbClr val="FFCC00"/>
              </a:buClr>
              <a:buSzPct val="75000"/>
              <a:buFont typeface="Wingdings" pitchFamily="2" charset="2"/>
              <a:buChar char="l"/>
              <a:defRPr sz="2600" b="1">
                <a:solidFill>
                  <a:srgbClr val="010493"/>
                </a:solidFill>
                <a:effectLst>
                  <a:outerShdw blurRad="38100" dist="38100" dir="2700000" algn="tl">
                    <a:srgbClr val="C0C0C0"/>
                  </a:outerShdw>
                </a:effectLst>
                <a:latin typeface="+mn-lt"/>
              </a:defRPr>
            </a:lvl5pPr>
            <a:lvl6pPr marL="2892425" indent="-228600" algn="l" defTabSz="912813" rtl="0" fontAlgn="base">
              <a:spcBef>
                <a:spcPct val="20000"/>
              </a:spcBef>
              <a:spcAft>
                <a:spcPct val="0"/>
              </a:spcAft>
              <a:buClr>
                <a:srgbClr val="FFCC00"/>
              </a:buClr>
              <a:buSzPct val="75000"/>
              <a:buFont typeface="Wingdings" pitchFamily="2" charset="2"/>
              <a:buChar char="l"/>
              <a:defRPr sz="2600" b="1">
                <a:solidFill>
                  <a:srgbClr val="010493"/>
                </a:solidFill>
                <a:effectLst>
                  <a:outerShdw blurRad="38100" dist="38100" dir="2700000" algn="tl">
                    <a:srgbClr val="C0C0C0"/>
                  </a:outerShdw>
                </a:effectLst>
                <a:latin typeface="+mn-lt"/>
              </a:defRPr>
            </a:lvl6pPr>
            <a:lvl7pPr marL="3349625" indent="-228600" algn="l" defTabSz="912813" rtl="0" fontAlgn="base">
              <a:spcBef>
                <a:spcPct val="20000"/>
              </a:spcBef>
              <a:spcAft>
                <a:spcPct val="0"/>
              </a:spcAft>
              <a:buClr>
                <a:srgbClr val="FFCC00"/>
              </a:buClr>
              <a:buSzPct val="75000"/>
              <a:buFont typeface="Wingdings" pitchFamily="2" charset="2"/>
              <a:buChar char="l"/>
              <a:defRPr sz="2600" b="1">
                <a:solidFill>
                  <a:srgbClr val="010493"/>
                </a:solidFill>
                <a:effectLst>
                  <a:outerShdw blurRad="38100" dist="38100" dir="2700000" algn="tl">
                    <a:srgbClr val="C0C0C0"/>
                  </a:outerShdw>
                </a:effectLst>
                <a:latin typeface="+mn-lt"/>
              </a:defRPr>
            </a:lvl7pPr>
            <a:lvl8pPr marL="3806825" indent="-228600" algn="l" defTabSz="912813" rtl="0" fontAlgn="base">
              <a:spcBef>
                <a:spcPct val="20000"/>
              </a:spcBef>
              <a:spcAft>
                <a:spcPct val="0"/>
              </a:spcAft>
              <a:buClr>
                <a:srgbClr val="FFCC00"/>
              </a:buClr>
              <a:buSzPct val="75000"/>
              <a:buFont typeface="Wingdings" pitchFamily="2" charset="2"/>
              <a:buChar char="l"/>
              <a:defRPr sz="2600" b="1">
                <a:solidFill>
                  <a:srgbClr val="010493"/>
                </a:solidFill>
                <a:effectLst>
                  <a:outerShdw blurRad="38100" dist="38100" dir="2700000" algn="tl">
                    <a:srgbClr val="C0C0C0"/>
                  </a:outerShdw>
                </a:effectLst>
                <a:latin typeface="+mn-lt"/>
              </a:defRPr>
            </a:lvl8pPr>
            <a:lvl9pPr marL="4264025" indent="-228600" algn="l" defTabSz="912813" rtl="0" fontAlgn="base">
              <a:spcBef>
                <a:spcPct val="20000"/>
              </a:spcBef>
              <a:spcAft>
                <a:spcPct val="0"/>
              </a:spcAft>
              <a:buClr>
                <a:srgbClr val="FFCC00"/>
              </a:buClr>
              <a:buSzPct val="75000"/>
              <a:buFont typeface="Wingdings" pitchFamily="2" charset="2"/>
              <a:buChar char="l"/>
              <a:defRPr sz="2600" b="1">
                <a:solidFill>
                  <a:srgbClr val="010493"/>
                </a:solidFill>
                <a:effectLst>
                  <a:outerShdw blurRad="38100" dist="38100" dir="2700000" algn="tl">
                    <a:srgbClr val="C0C0C0"/>
                  </a:outerShdw>
                </a:effectLst>
                <a:latin typeface="+mn-lt"/>
              </a:defRPr>
            </a:lvl9pPr>
          </a:lstStyle>
          <a:p>
            <a:pPr eaLnBrk="1" hangingPunct="1">
              <a:lnSpc>
                <a:spcPct val="100000"/>
              </a:lnSpc>
              <a:spcBef>
                <a:spcPts val="0"/>
              </a:spcBef>
              <a:spcAft>
                <a:spcPts val="600"/>
              </a:spcAft>
              <a:buClr>
                <a:srgbClr val="000000"/>
              </a:buClr>
              <a:buFont typeface="Arial" panose="020B0604020202020204" pitchFamily="34" charset="0"/>
              <a:buChar char="•"/>
            </a:pPr>
            <a:r>
              <a:rPr lang="en-CA" sz="2200" kern="0" dirty="0" smtClean="0"/>
              <a:t>Approved in principle </a:t>
            </a:r>
          </a:p>
          <a:p>
            <a:pPr marL="515938" lvl="2" indent="-234950" eaLnBrk="1" hangingPunct="1">
              <a:spcBef>
                <a:spcPts val="0"/>
              </a:spcBef>
              <a:spcAft>
                <a:spcPts val="600"/>
              </a:spcAft>
              <a:buClr>
                <a:srgbClr val="000000"/>
              </a:buClr>
              <a:buSzPct val="100000"/>
              <a:buFont typeface="Arial" panose="020B0604020202020204" pitchFamily="34" charset="0"/>
              <a:buChar char="•"/>
            </a:pPr>
            <a:r>
              <a:rPr lang="en-CA" sz="2200" kern="0" dirty="0" smtClean="0"/>
              <a:t>Stage </a:t>
            </a:r>
            <a:r>
              <a:rPr lang="en-CA" sz="2200" kern="0" dirty="0"/>
              <a:t>I of the HPMP for South </a:t>
            </a:r>
            <a:r>
              <a:rPr lang="en-CA" sz="2200" kern="0" dirty="0" smtClean="0"/>
              <a:t>Sudan</a:t>
            </a:r>
            <a:endParaRPr lang="en-CA" sz="2200" kern="0" dirty="0" smtClean="0"/>
          </a:p>
          <a:p>
            <a:pPr marL="515938" lvl="2" indent="-234950" eaLnBrk="1" hangingPunct="1">
              <a:spcBef>
                <a:spcPts val="0"/>
              </a:spcBef>
              <a:spcAft>
                <a:spcPts val="600"/>
              </a:spcAft>
              <a:buClr>
                <a:srgbClr val="000000"/>
              </a:buClr>
              <a:buSzPct val="100000"/>
              <a:buFont typeface="Arial" panose="020B0604020202020204" pitchFamily="34" charset="0"/>
              <a:buChar char="•"/>
            </a:pPr>
            <a:r>
              <a:rPr lang="en-CA" sz="2200" kern="0" dirty="0" smtClean="0"/>
              <a:t>Stage </a:t>
            </a:r>
            <a:r>
              <a:rPr lang="en-CA" sz="2200" kern="0" dirty="0"/>
              <a:t>II  of HPMPs for </a:t>
            </a:r>
            <a:r>
              <a:rPr lang="en-CA" sz="2200" kern="0" dirty="0" smtClean="0"/>
              <a:t>nine </a:t>
            </a:r>
            <a:r>
              <a:rPr lang="en-CA" sz="2200" kern="0" dirty="0"/>
              <a:t>countries  </a:t>
            </a:r>
            <a:r>
              <a:rPr lang="en-CA" sz="2200" kern="0" dirty="0" smtClean="0"/>
              <a:t>(including Malaysia)</a:t>
            </a:r>
            <a:endParaRPr lang="en-CA" sz="2200" kern="0" dirty="0"/>
          </a:p>
          <a:p>
            <a:pPr marL="515938" lvl="1" indent="-234950" eaLnBrk="1" hangingPunct="1">
              <a:lnSpc>
                <a:spcPct val="100000"/>
              </a:lnSpc>
              <a:spcBef>
                <a:spcPts val="0"/>
              </a:spcBef>
              <a:spcAft>
                <a:spcPts val="1200"/>
              </a:spcAft>
              <a:buClr>
                <a:srgbClr val="000000"/>
              </a:buClr>
              <a:buFont typeface="Arial" panose="020B0604020202020204" pitchFamily="34" charset="0"/>
              <a:buChar char="•"/>
            </a:pPr>
            <a:r>
              <a:rPr lang="en-CA" sz="2200" kern="0" dirty="0" smtClean="0"/>
              <a:t>Stage </a:t>
            </a:r>
            <a:r>
              <a:rPr lang="en-CA" sz="2200" kern="0" dirty="0" smtClean="0"/>
              <a:t>I/stage II tranches </a:t>
            </a:r>
            <a:r>
              <a:rPr lang="en-CA" sz="2200" kern="0" dirty="0" smtClean="0"/>
              <a:t>of HPMPs for </a:t>
            </a:r>
            <a:r>
              <a:rPr lang="en-CA" sz="2200" kern="0" dirty="0" smtClean="0"/>
              <a:t>35 countries (including Thailand (3</a:t>
            </a:r>
            <a:r>
              <a:rPr lang="en-CA" sz="2200" kern="0" baseline="30000" dirty="0" smtClean="0"/>
              <a:t>rd</a:t>
            </a:r>
            <a:r>
              <a:rPr lang="en-CA" sz="2200" kern="0" dirty="0" smtClean="0"/>
              <a:t> tranche</a:t>
            </a:r>
            <a:r>
              <a:rPr lang="en-CA" sz="2200" kern="0" dirty="0"/>
              <a:t>))</a:t>
            </a:r>
          </a:p>
          <a:p>
            <a:pPr eaLnBrk="1" hangingPunct="1">
              <a:lnSpc>
                <a:spcPct val="100000"/>
              </a:lnSpc>
              <a:spcBef>
                <a:spcPts val="0"/>
              </a:spcBef>
              <a:spcAft>
                <a:spcPts val="1200"/>
              </a:spcAft>
              <a:buClr>
                <a:srgbClr val="000000"/>
              </a:buClr>
              <a:buFont typeface="Arial" panose="020B0604020202020204" pitchFamily="34" charset="0"/>
              <a:buChar char="•"/>
            </a:pPr>
            <a:r>
              <a:rPr lang="en-CA" sz="2200" kern="0" dirty="0"/>
              <a:t>Preparation of stage II of HPMPs in three countries</a:t>
            </a:r>
          </a:p>
          <a:p>
            <a:pPr eaLnBrk="1" hangingPunct="1">
              <a:lnSpc>
                <a:spcPct val="100000"/>
              </a:lnSpc>
              <a:spcBef>
                <a:spcPts val="0"/>
              </a:spcBef>
              <a:spcAft>
                <a:spcPts val="1200"/>
              </a:spcAft>
              <a:buClr>
                <a:srgbClr val="000000"/>
              </a:buClr>
              <a:buFont typeface="Arial" panose="020B0604020202020204" pitchFamily="34" charset="0"/>
              <a:buChar char="•"/>
            </a:pPr>
            <a:r>
              <a:rPr lang="en-CA" sz="2200" kern="0" dirty="0" smtClean="0"/>
              <a:t>Funding </a:t>
            </a:r>
            <a:r>
              <a:rPr lang="en-CA" sz="2200" kern="0" dirty="0" smtClean="0"/>
              <a:t>verification </a:t>
            </a:r>
            <a:r>
              <a:rPr lang="en-CA" sz="2200" kern="0" dirty="0"/>
              <a:t>reports for </a:t>
            </a:r>
            <a:r>
              <a:rPr lang="en-CA" sz="2200" kern="0" dirty="0" smtClean="0"/>
              <a:t>HPMPs </a:t>
            </a:r>
            <a:r>
              <a:rPr lang="en-CA" sz="2200" kern="0" dirty="0"/>
              <a:t>for nine </a:t>
            </a:r>
            <a:r>
              <a:rPr lang="en-CA" sz="2200" kern="0" dirty="0" smtClean="0"/>
              <a:t>countries</a:t>
            </a:r>
          </a:p>
          <a:p>
            <a:pPr eaLnBrk="1" hangingPunct="1">
              <a:lnSpc>
                <a:spcPct val="100000"/>
              </a:lnSpc>
              <a:spcBef>
                <a:spcPts val="0"/>
              </a:spcBef>
              <a:spcAft>
                <a:spcPts val="1200"/>
              </a:spcAft>
              <a:buClr>
                <a:srgbClr val="000000"/>
              </a:buClr>
              <a:buFont typeface="Arial" panose="020B0604020202020204" pitchFamily="34" charset="0"/>
              <a:buChar char="•"/>
            </a:pPr>
            <a:r>
              <a:rPr lang="en-CA" sz="2200" kern="0" dirty="0"/>
              <a:t>IS renewals for 34 countries (including Fiji, </a:t>
            </a:r>
            <a:r>
              <a:rPr lang="en-CA" sz="2200" kern="0" dirty="0" smtClean="0"/>
              <a:t>Viet Nam</a:t>
            </a:r>
            <a:endParaRPr lang="en-CA" sz="2000" kern="0" dirty="0" smtClean="0"/>
          </a:p>
          <a:p>
            <a:pPr marL="0" indent="0" eaLnBrk="1" hangingPunct="1">
              <a:buFontTx/>
              <a:buNone/>
            </a:pPr>
            <a:endParaRPr lang="en-CA" sz="2000" kern="0" dirty="0" smtClean="0"/>
          </a:p>
          <a:p>
            <a:pPr eaLnBrk="1" hangingPunct="1"/>
            <a:endParaRPr lang="en-CA" sz="2000" kern="0" dirty="0" smtClean="0"/>
          </a:p>
          <a:p>
            <a:pPr eaLnBrk="1" hangingPunct="1"/>
            <a:endParaRPr lang="en-CA" sz="2000" kern="0" dirty="0" smtClean="0"/>
          </a:p>
          <a:p>
            <a:pPr marL="0" indent="0" eaLnBrk="1" hangingPunct="1">
              <a:buFontTx/>
              <a:buNone/>
            </a:pPr>
            <a:endParaRPr lang="en-CA" sz="2000" kern="0" dirty="0"/>
          </a:p>
        </p:txBody>
      </p:sp>
    </p:spTree>
    <p:extLst>
      <p:ext uri="{BB962C8B-B14F-4D97-AF65-F5344CB8AC3E}">
        <p14:creationId xmlns:p14="http://schemas.microsoft.com/office/powerpoint/2010/main" val="649562776"/>
      </p:ext>
    </p:extLst>
  </p:cSld>
  <p:clrMapOvr>
    <a:masterClrMapping/>
  </p:clrMapOvr>
  <p:transition spd="slow">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052736"/>
            <a:ext cx="8064896" cy="1440160"/>
          </a:xfrm>
        </p:spPr>
        <p:txBody>
          <a:bodyPr/>
          <a:lstStyle/>
          <a:p>
            <a:r>
              <a:rPr lang="en-CA" dirty="0" smtClean="0">
                <a:latin typeface="+mj-lt"/>
              </a:rPr>
              <a:t>Incremental </a:t>
            </a:r>
            <a:r>
              <a:rPr lang="en-CA" dirty="0">
                <a:latin typeface="+mj-lt"/>
              </a:rPr>
              <a:t>costs for the conversion of heat-exchanger manufacturing lines in enterprises converting to </a:t>
            </a:r>
            <a:r>
              <a:rPr lang="en-CA" dirty="0" smtClean="0">
                <a:latin typeface="+mj-lt"/>
              </a:rPr>
              <a:t>HC-290 </a:t>
            </a:r>
            <a:r>
              <a:rPr lang="en-CA" dirty="0">
                <a:latin typeface="+mj-lt"/>
              </a:rPr>
              <a:t>technology </a:t>
            </a:r>
            <a:r>
              <a:rPr lang="en-CA" dirty="0" smtClean="0">
                <a:latin typeface="+mj-lt"/>
              </a:rPr>
              <a:t>(decision 77/58)</a:t>
            </a:r>
            <a:endParaRPr lang="en-US" dirty="0">
              <a:latin typeface="+mj-lt"/>
            </a:endParaRPr>
          </a:p>
        </p:txBody>
      </p:sp>
      <p:sp>
        <p:nvSpPr>
          <p:cNvPr id="3" name="Content Placeholder 2"/>
          <p:cNvSpPr>
            <a:spLocks noGrp="1"/>
          </p:cNvSpPr>
          <p:nvPr>
            <p:ph idx="1"/>
          </p:nvPr>
        </p:nvSpPr>
        <p:spPr>
          <a:xfrm>
            <a:off x="636676" y="2539755"/>
            <a:ext cx="7920880" cy="2197112"/>
          </a:xfrm>
        </p:spPr>
        <p:txBody>
          <a:bodyPr/>
          <a:lstStyle/>
          <a:p>
            <a:pPr marL="0" indent="0">
              <a:lnSpc>
                <a:spcPct val="100000"/>
              </a:lnSpc>
              <a:spcBef>
                <a:spcPts val="0"/>
              </a:spcBef>
              <a:spcAft>
                <a:spcPct val="0"/>
              </a:spcAft>
              <a:buClr>
                <a:srgbClr val="0070C0"/>
              </a:buClr>
              <a:buNone/>
            </a:pPr>
            <a:r>
              <a:rPr lang="en-US" sz="2200" dirty="0" smtClean="0"/>
              <a:t>The </a:t>
            </a:r>
            <a:r>
              <a:rPr lang="en-US" sz="2200" dirty="0"/>
              <a:t>Secretariat and the bilateral and implementing agencies would use the technical information contained in the annex to document 77/69 as a reference when assessing the incremental costs of </a:t>
            </a:r>
            <a:r>
              <a:rPr lang="en-US" sz="2200" dirty="0" smtClean="0"/>
              <a:t>converting heat-exchanger </a:t>
            </a:r>
            <a:r>
              <a:rPr lang="en-US" sz="2200" dirty="0"/>
              <a:t>lines during the conversion of HCFC‑22-based </a:t>
            </a:r>
            <a:r>
              <a:rPr lang="en-US" sz="2200" dirty="0" smtClean="0"/>
              <a:t>air-conditioners </a:t>
            </a:r>
            <a:r>
              <a:rPr lang="en-US" sz="2200" dirty="0"/>
              <a:t>to the use of HC‑290, HFC‑32 and R‑452B refrigerants</a:t>
            </a:r>
            <a:r>
              <a:rPr lang="en-US" sz="2200" dirty="0" smtClean="0"/>
              <a:t>.</a:t>
            </a:r>
            <a:endParaRPr lang="en-US" dirty="0" smtClean="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14</a:t>
            </a:fld>
            <a:endParaRPr lang="en-US" altLang="en-US" dirty="0"/>
          </a:p>
        </p:txBody>
      </p:sp>
    </p:spTree>
    <p:extLst>
      <p:ext uri="{BB962C8B-B14F-4D97-AF65-F5344CB8AC3E}">
        <p14:creationId xmlns:p14="http://schemas.microsoft.com/office/powerpoint/2010/main" val="1028137510"/>
      </p:ext>
    </p:extLst>
  </p:cSld>
  <p:clrMapOvr>
    <a:masterClrMapping/>
  </p:clrMapOvr>
  <p:transition spd="slow">
    <p:fade thruBlk="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884" y="1046023"/>
            <a:ext cx="8064896" cy="504056"/>
          </a:xfrm>
        </p:spPr>
        <p:txBody>
          <a:bodyPr/>
          <a:lstStyle/>
          <a:p>
            <a:r>
              <a:rPr lang="en-US" sz="2200" dirty="0" smtClean="0"/>
              <a:t/>
            </a:r>
            <a:br>
              <a:rPr lang="en-US" sz="2200" dirty="0" smtClean="0"/>
            </a:br>
            <a:r>
              <a:rPr lang="en-US" sz="2200" dirty="0" smtClean="0">
                <a:latin typeface="+mj-lt"/>
              </a:rPr>
              <a:t>Issues </a:t>
            </a:r>
            <a:r>
              <a:rPr lang="en-US" sz="2200" dirty="0" smtClean="0">
                <a:latin typeface="+mj-lt"/>
              </a:rPr>
              <a:t>arising </a:t>
            </a:r>
            <a:r>
              <a:rPr lang="en-US" sz="2200" dirty="0">
                <a:latin typeface="+mj-lt"/>
              </a:rPr>
              <a:t>from the </a:t>
            </a:r>
            <a:r>
              <a:rPr lang="en-US" sz="2200" dirty="0" smtClean="0">
                <a:latin typeface="+mj-lt"/>
              </a:rPr>
              <a:t>28</a:t>
            </a:r>
            <a:r>
              <a:rPr lang="en-US" sz="2200" baseline="30000" dirty="0" smtClean="0">
                <a:latin typeface="+mj-lt"/>
              </a:rPr>
              <a:t>th</a:t>
            </a:r>
            <a:r>
              <a:rPr lang="en-US" sz="2200" dirty="0" smtClean="0">
                <a:latin typeface="+mj-lt"/>
              </a:rPr>
              <a:t> MOP </a:t>
            </a:r>
            <a:r>
              <a:rPr lang="en-US" sz="2200" dirty="0">
                <a:latin typeface="+mj-lt"/>
              </a:rPr>
              <a:t>(decision 77/59)</a:t>
            </a:r>
            <a:r>
              <a:rPr lang="en-US" dirty="0">
                <a:latin typeface="+mj-lt"/>
              </a:rPr>
              <a:t/>
            </a:r>
            <a:br>
              <a:rPr lang="en-US" dirty="0">
                <a:latin typeface="+mj-lt"/>
              </a:rPr>
            </a:br>
            <a:endParaRPr lang="en-US" dirty="0">
              <a:latin typeface="+mj-lt"/>
            </a:endParaRPr>
          </a:p>
        </p:txBody>
      </p:sp>
      <p:sp>
        <p:nvSpPr>
          <p:cNvPr id="3" name="Content Placeholder 2"/>
          <p:cNvSpPr>
            <a:spLocks noGrp="1"/>
          </p:cNvSpPr>
          <p:nvPr>
            <p:ph idx="1"/>
          </p:nvPr>
        </p:nvSpPr>
        <p:spPr>
          <a:xfrm>
            <a:off x="455821" y="1461338"/>
            <a:ext cx="8676456" cy="5112568"/>
          </a:xfrm>
        </p:spPr>
        <p:txBody>
          <a:bodyPr/>
          <a:lstStyle/>
          <a:p>
            <a:pPr>
              <a:lnSpc>
                <a:spcPct val="100000"/>
              </a:lnSpc>
              <a:spcBef>
                <a:spcPts val="0"/>
              </a:spcBef>
              <a:spcAft>
                <a:spcPts val="0"/>
              </a:spcAft>
              <a:buClr>
                <a:schemeClr val="tx1"/>
              </a:buClr>
            </a:pPr>
            <a:r>
              <a:rPr lang="en-US" sz="1600" dirty="0"/>
              <a:t>A four-day special meeting would be held early in 2017 to address matters related to the Kigali Amendment </a:t>
            </a:r>
            <a:r>
              <a:rPr lang="en-US" sz="1600" dirty="0" smtClean="0"/>
              <a:t>arising </a:t>
            </a:r>
            <a:r>
              <a:rPr lang="en-US" sz="1600" dirty="0"/>
              <a:t>from decision XXVIII/2, and potential additional contributions to the Multilateral </a:t>
            </a:r>
            <a:r>
              <a:rPr lang="en-US" sz="1600" dirty="0" smtClean="0"/>
              <a:t>Fund. </a:t>
            </a:r>
            <a:endParaRPr lang="en-US" sz="1600" dirty="0"/>
          </a:p>
          <a:p>
            <a:pPr>
              <a:lnSpc>
                <a:spcPct val="100000"/>
              </a:lnSpc>
              <a:spcBef>
                <a:spcPts val="0"/>
              </a:spcBef>
              <a:spcAft>
                <a:spcPts val="0"/>
              </a:spcAft>
              <a:buClr>
                <a:schemeClr val="tx1"/>
              </a:buClr>
            </a:pPr>
            <a:r>
              <a:rPr lang="en-US" sz="1600" dirty="0"/>
              <a:t>The Secretariat was requested to prepare and agenda for the meeting, and a document containing preliminary information in response to </a:t>
            </a:r>
            <a:r>
              <a:rPr lang="en-US" sz="1600" dirty="0" smtClean="0"/>
              <a:t>decision XXVIII/2</a:t>
            </a:r>
            <a:endParaRPr lang="en-US" sz="1600" dirty="0"/>
          </a:p>
          <a:p>
            <a:pPr>
              <a:lnSpc>
                <a:spcPct val="100000"/>
              </a:lnSpc>
              <a:spcBef>
                <a:spcPts val="0"/>
              </a:spcBef>
              <a:spcAft>
                <a:spcPts val="0"/>
              </a:spcAft>
              <a:buClr>
                <a:schemeClr val="tx1"/>
              </a:buClr>
            </a:pPr>
            <a:r>
              <a:rPr lang="en-US" sz="1600" dirty="0" smtClean="0"/>
              <a:t>ExCom members </a:t>
            </a:r>
            <a:r>
              <a:rPr lang="en-US" sz="1600" dirty="0"/>
              <a:t>of the </a:t>
            </a:r>
            <a:r>
              <a:rPr lang="en-US" sz="1600" dirty="0" smtClean="0"/>
              <a:t>77</a:t>
            </a:r>
            <a:r>
              <a:rPr lang="en-US" sz="1600" baseline="30000" dirty="0" smtClean="0"/>
              <a:t>th</a:t>
            </a:r>
            <a:r>
              <a:rPr lang="en-US" sz="1600" dirty="0" smtClean="0"/>
              <a:t> </a:t>
            </a:r>
            <a:r>
              <a:rPr lang="en-US" sz="1600" dirty="0"/>
              <a:t>meeting were invited to share </a:t>
            </a:r>
            <a:r>
              <a:rPr lang="en-US" sz="1600" dirty="0" smtClean="0"/>
              <a:t>information on</a:t>
            </a:r>
            <a:r>
              <a:rPr lang="en-US" sz="1600" dirty="0"/>
              <a:t>, but not limited to, the five issues, no later than 31 January 2017 on an exceptional basis owing to the limited time until the end of 2016. </a:t>
            </a:r>
            <a:endParaRPr lang="en-US" sz="1600" dirty="0" smtClean="0"/>
          </a:p>
          <a:p>
            <a:pPr marL="0" indent="0">
              <a:lnSpc>
                <a:spcPct val="100000"/>
              </a:lnSpc>
              <a:spcBef>
                <a:spcPts val="0"/>
              </a:spcBef>
              <a:spcAft>
                <a:spcPts val="0"/>
              </a:spcAft>
              <a:buNone/>
            </a:pPr>
            <a:r>
              <a:rPr lang="en-US" sz="1600" b="1" dirty="0" smtClean="0"/>
              <a:t>US </a:t>
            </a:r>
            <a:r>
              <a:rPr lang="en-US" sz="1600" b="1" dirty="0"/>
              <a:t>$27 million additional </a:t>
            </a:r>
            <a:r>
              <a:rPr lang="en-US" sz="1600" b="1" dirty="0" smtClean="0"/>
              <a:t>contributions to the Fund</a:t>
            </a:r>
            <a:endParaRPr lang="en-US" sz="1600" b="1" dirty="0"/>
          </a:p>
          <a:p>
            <a:pPr marL="285750" lvl="1" indent="-285750">
              <a:lnSpc>
                <a:spcPct val="100000"/>
              </a:lnSpc>
              <a:spcBef>
                <a:spcPts val="0"/>
              </a:spcBef>
              <a:spcAft>
                <a:spcPts val="0"/>
              </a:spcAft>
              <a:buClr>
                <a:schemeClr val="tx1"/>
              </a:buClr>
            </a:pPr>
            <a:r>
              <a:rPr lang="en-US" dirty="0"/>
              <a:t>Accepted, with appreciation, the additional contributions to provide </a:t>
            </a:r>
            <a:br>
              <a:rPr lang="en-US" dirty="0"/>
            </a:br>
            <a:r>
              <a:rPr lang="en-US" dirty="0"/>
              <a:t>fast-start support for implementation of the Kigali Amendment, noting that </a:t>
            </a:r>
            <a:r>
              <a:rPr lang="en-US" dirty="0" smtClean="0"/>
              <a:t>funding </a:t>
            </a:r>
            <a:r>
              <a:rPr lang="en-US" dirty="0"/>
              <a:t>was one-time in nature and would not displace donor </a:t>
            </a:r>
            <a:r>
              <a:rPr lang="en-US" dirty="0" smtClean="0"/>
              <a:t>contributions </a:t>
            </a:r>
            <a:endParaRPr lang="en-US" dirty="0"/>
          </a:p>
          <a:p>
            <a:pPr marL="285750" lvl="1" indent="-285750">
              <a:lnSpc>
                <a:spcPct val="100000"/>
              </a:lnSpc>
              <a:spcBef>
                <a:spcPts val="0"/>
              </a:spcBef>
              <a:spcAft>
                <a:spcPts val="0"/>
              </a:spcAft>
              <a:buClr>
                <a:schemeClr val="tx1"/>
              </a:buClr>
            </a:pPr>
            <a:r>
              <a:rPr lang="en-US" dirty="0"/>
              <a:t>Available for Article 5 countries that had an HFC consumption baseline year between 2020 and </a:t>
            </a:r>
            <a:r>
              <a:rPr lang="en-US" dirty="0" smtClean="0"/>
              <a:t>2022; had </a:t>
            </a:r>
            <a:r>
              <a:rPr lang="en-US" dirty="0"/>
              <a:t>formally indicated their intent to ratify the Kigali </a:t>
            </a:r>
            <a:r>
              <a:rPr lang="en-US" dirty="0" smtClean="0"/>
              <a:t>Amendment; </a:t>
            </a:r>
            <a:r>
              <a:rPr lang="en-US" dirty="0"/>
              <a:t>and take on early HFC phase-down obligations </a:t>
            </a:r>
            <a:r>
              <a:rPr lang="en-US" dirty="0" smtClean="0"/>
              <a:t>to </a:t>
            </a:r>
            <a:r>
              <a:rPr lang="en-US" dirty="0"/>
              <a:t>support their enabling activities</a:t>
            </a:r>
          </a:p>
          <a:p>
            <a:pPr marL="285750" lvl="1" indent="-285750">
              <a:lnSpc>
                <a:spcPct val="100000"/>
              </a:lnSpc>
              <a:spcBef>
                <a:spcPts val="0"/>
              </a:spcBef>
              <a:spcAft>
                <a:spcPts val="0"/>
              </a:spcAft>
              <a:buClr>
                <a:schemeClr val="tx1"/>
              </a:buClr>
            </a:pPr>
            <a:r>
              <a:rPr lang="en-US" dirty="0"/>
              <a:t>The Secretariat would develop a document describing </a:t>
            </a:r>
            <a:r>
              <a:rPr lang="en-US" dirty="0" smtClean="0"/>
              <a:t>procedures </a:t>
            </a:r>
            <a:r>
              <a:rPr lang="en-US" dirty="0"/>
              <a:t>for </a:t>
            </a:r>
            <a:r>
              <a:rPr lang="en-US" dirty="0" smtClean="0"/>
              <a:t>accessing </a:t>
            </a:r>
            <a:r>
              <a:rPr lang="en-US" dirty="0"/>
              <a:t>the additional fast-start contributions</a:t>
            </a:r>
          </a:p>
          <a:p>
            <a:pPr marL="285750" lvl="1" indent="-285750">
              <a:lnSpc>
                <a:spcPct val="100000"/>
              </a:lnSpc>
              <a:spcBef>
                <a:spcPts val="0"/>
              </a:spcBef>
              <a:spcAft>
                <a:spcPts val="0"/>
              </a:spcAft>
              <a:buClr>
                <a:schemeClr val="tx1"/>
              </a:buClr>
            </a:pPr>
            <a:r>
              <a:rPr lang="en-US" dirty="0"/>
              <a:t>The Treasurer would communicate with contributing </a:t>
            </a:r>
            <a:r>
              <a:rPr lang="en-US" dirty="0" smtClean="0"/>
              <a:t>countries </a:t>
            </a:r>
            <a:r>
              <a:rPr lang="en-US" dirty="0"/>
              <a:t>on procedures for making the additional contributions available to the </a:t>
            </a:r>
            <a:r>
              <a:rPr lang="en-US" dirty="0" smtClean="0"/>
              <a:t>Fund </a:t>
            </a:r>
            <a:endParaRPr lang="en-US" dirty="0"/>
          </a:p>
          <a:p>
            <a:pPr marL="266700" lvl="1" indent="-266700">
              <a:lnSpc>
                <a:spcPct val="100000"/>
              </a:lnSpc>
              <a:spcBef>
                <a:spcPts val="0"/>
              </a:spcBef>
              <a:spcAft>
                <a:spcPts val="0"/>
              </a:spcAft>
              <a:buClr>
                <a:srgbClr val="0070C0"/>
              </a:buClr>
              <a:buBlip>
                <a:blip r:embed="rId2"/>
              </a:buBlip>
            </a:pPr>
            <a:r>
              <a:rPr lang="en-US" dirty="0"/>
              <a:t>The Secretariat would report on the additional </a:t>
            </a:r>
            <a:r>
              <a:rPr lang="en-US" dirty="0" smtClean="0"/>
              <a:t>contributions </a:t>
            </a:r>
            <a:r>
              <a:rPr lang="en-US" dirty="0"/>
              <a:t>received separately from the pledged contributions to the </a:t>
            </a:r>
            <a:r>
              <a:rPr lang="en-US" dirty="0" smtClean="0"/>
              <a:t>Fund</a:t>
            </a:r>
            <a:r>
              <a:rPr lang="en-US" dirty="0"/>
              <a:t>.</a:t>
            </a:r>
          </a:p>
          <a:p>
            <a:pPr marL="0" indent="0">
              <a:lnSpc>
                <a:spcPct val="100000"/>
              </a:lnSpc>
              <a:spcBef>
                <a:spcPts val="0"/>
              </a:spcBef>
              <a:spcAft>
                <a:spcPct val="0"/>
              </a:spcAft>
              <a:buClr>
                <a:srgbClr val="0070C0"/>
              </a:buClr>
              <a:buNone/>
            </a:pPr>
            <a:endParaRPr lang="en-US" dirty="0"/>
          </a:p>
          <a:p>
            <a:pPr>
              <a:lnSpc>
                <a:spcPct val="100000"/>
              </a:lnSpc>
              <a:spcBef>
                <a:spcPts val="0"/>
              </a:spcBef>
            </a:pPr>
            <a:endParaRPr lang="en-US" dirty="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15</a:t>
            </a:fld>
            <a:endParaRPr lang="en-US" altLang="en-US" dirty="0"/>
          </a:p>
        </p:txBody>
      </p:sp>
    </p:spTree>
    <p:extLst>
      <p:ext uri="{BB962C8B-B14F-4D97-AF65-F5344CB8AC3E}">
        <p14:creationId xmlns:p14="http://schemas.microsoft.com/office/powerpoint/2010/main" val="1435785760"/>
      </p:ext>
    </p:extLst>
  </p:cSld>
  <p:clrMapOvr>
    <a:masterClrMapping/>
  </p:clrMapOvr>
  <p:transition spd="slow">
    <p:fade thruBlk="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124744"/>
            <a:ext cx="6768752" cy="504056"/>
          </a:xfrm>
        </p:spPr>
        <p:txBody>
          <a:bodyPr/>
          <a:lstStyle/>
          <a:p>
            <a:r>
              <a:rPr lang="en-US" dirty="0" smtClean="0">
                <a:latin typeface="+mj-lt"/>
              </a:rPr>
              <a:t>Items considered at the 78</a:t>
            </a:r>
            <a:r>
              <a:rPr lang="en-US" baseline="30000" dirty="0" smtClean="0">
                <a:latin typeface="+mj-lt"/>
              </a:rPr>
              <a:t>th</a:t>
            </a:r>
            <a:r>
              <a:rPr lang="en-US" dirty="0" smtClean="0">
                <a:latin typeface="+mj-lt"/>
              </a:rPr>
              <a:t> meeting</a:t>
            </a:r>
            <a:endParaRPr lang="en-US" dirty="0">
              <a:latin typeface="+mj-lt"/>
            </a:endParaRPr>
          </a:p>
        </p:txBody>
      </p:sp>
      <p:sp>
        <p:nvSpPr>
          <p:cNvPr id="3" name="Content Placeholder 2"/>
          <p:cNvSpPr>
            <a:spLocks noGrp="1"/>
          </p:cNvSpPr>
          <p:nvPr>
            <p:ph idx="1"/>
          </p:nvPr>
        </p:nvSpPr>
        <p:spPr>
          <a:xfrm>
            <a:off x="490990" y="1667309"/>
            <a:ext cx="8352928" cy="4536504"/>
          </a:xfrm>
        </p:spPr>
        <p:txBody>
          <a:bodyPr/>
          <a:lstStyle/>
          <a:p>
            <a:pPr>
              <a:lnSpc>
                <a:spcPct val="100000"/>
              </a:lnSpc>
              <a:spcBef>
                <a:spcPts val="0"/>
              </a:spcBef>
              <a:buClr>
                <a:schemeClr val="tx1"/>
              </a:buClr>
            </a:pPr>
            <a:r>
              <a:rPr lang="en-US" sz="2000" dirty="0"/>
              <a:t>Status of additional contributions to the Multilateral Fund</a:t>
            </a:r>
          </a:p>
          <a:p>
            <a:pPr>
              <a:lnSpc>
                <a:spcPct val="100000"/>
              </a:lnSpc>
              <a:spcBef>
                <a:spcPts val="0"/>
              </a:spcBef>
              <a:buClr>
                <a:schemeClr val="tx1"/>
              </a:buClr>
            </a:pPr>
            <a:r>
              <a:rPr lang="en-US" sz="2000" dirty="0"/>
              <a:t>Available information on HFC consumption and production including </a:t>
            </a:r>
            <a:r>
              <a:rPr lang="en-US" sz="2000" dirty="0" smtClean="0"/>
              <a:t>surveys on ODS alternatives</a:t>
            </a:r>
            <a:endParaRPr lang="en-US" sz="2000" dirty="0"/>
          </a:p>
          <a:p>
            <a:pPr>
              <a:lnSpc>
                <a:spcPct val="100000"/>
              </a:lnSpc>
              <a:spcBef>
                <a:spcPts val="0"/>
              </a:spcBef>
              <a:buClr>
                <a:schemeClr val="tx1"/>
              </a:buClr>
            </a:pPr>
            <a:r>
              <a:rPr lang="en-US" sz="2000" dirty="0"/>
              <a:t>Information relevant to the development of cost guidelines for HFC-phase </a:t>
            </a:r>
            <a:r>
              <a:rPr lang="en-US" sz="2000" dirty="0" smtClean="0"/>
              <a:t>down</a:t>
            </a:r>
            <a:endParaRPr lang="en-US" sz="2000" dirty="0"/>
          </a:p>
          <a:p>
            <a:pPr marL="457200" lvl="1" indent="-222250">
              <a:lnSpc>
                <a:spcPct val="100000"/>
              </a:lnSpc>
              <a:spcBef>
                <a:spcPts val="0"/>
              </a:spcBef>
              <a:buClr>
                <a:schemeClr val="tx1"/>
              </a:buClr>
            </a:pPr>
            <a:r>
              <a:rPr lang="en-US" sz="2000" dirty="0"/>
              <a:t>Draft criteria for funding</a:t>
            </a:r>
          </a:p>
          <a:p>
            <a:pPr marL="457200" lvl="1" indent="-222250">
              <a:lnSpc>
                <a:spcPct val="100000"/>
              </a:lnSpc>
              <a:spcBef>
                <a:spcPts val="0"/>
              </a:spcBef>
              <a:buClr>
                <a:schemeClr val="tx1"/>
              </a:buClr>
            </a:pPr>
            <a:r>
              <a:rPr lang="en-CA" sz="2000" dirty="0"/>
              <a:t>Enabling activities </a:t>
            </a:r>
          </a:p>
          <a:p>
            <a:pPr marL="457200" lvl="1" indent="-222250">
              <a:lnSpc>
                <a:spcPct val="100000"/>
              </a:lnSpc>
              <a:spcBef>
                <a:spcPts val="0"/>
              </a:spcBef>
              <a:buClr>
                <a:schemeClr val="tx1"/>
              </a:buClr>
            </a:pPr>
            <a:r>
              <a:rPr lang="en-CA" sz="2000" dirty="0"/>
              <a:t>Institutional strengthening</a:t>
            </a:r>
          </a:p>
          <a:p>
            <a:pPr>
              <a:lnSpc>
                <a:spcPct val="100000"/>
              </a:lnSpc>
              <a:spcBef>
                <a:spcPts val="0"/>
              </a:spcBef>
              <a:buClr>
                <a:schemeClr val="tx1"/>
              </a:buClr>
            </a:pPr>
            <a:r>
              <a:rPr lang="en-CA" sz="2000" dirty="0"/>
              <a:t>Identification of issues </a:t>
            </a:r>
            <a:r>
              <a:rPr lang="en-CA" sz="2000" dirty="0" smtClean="0"/>
              <a:t>relating </a:t>
            </a:r>
            <a:r>
              <a:rPr lang="en-CA" sz="2000" dirty="0"/>
              <a:t>to HCFC phase-out activities</a:t>
            </a:r>
          </a:p>
          <a:p>
            <a:pPr>
              <a:lnSpc>
                <a:spcPct val="100000"/>
              </a:lnSpc>
              <a:spcBef>
                <a:spcPts val="0"/>
              </a:spcBef>
              <a:buClr>
                <a:schemeClr val="tx1"/>
              </a:buClr>
            </a:pPr>
            <a:r>
              <a:rPr lang="en-CA" sz="2000" dirty="0"/>
              <a:t>Key aspects relating to HFC-23 by-product control technologies</a:t>
            </a:r>
          </a:p>
          <a:p>
            <a:pPr>
              <a:lnSpc>
                <a:spcPct val="100000"/>
              </a:lnSpc>
              <a:spcBef>
                <a:spcPts val="0"/>
              </a:spcBef>
              <a:buClr>
                <a:schemeClr val="tx1"/>
              </a:buClr>
            </a:pPr>
            <a:r>
              <a:rPr lang="en-CA" sz="2000" dirty="0"/>
              <a:t>Procedures for </a:t>
            </a:r>
            <a:r>
              <a:rPr lang="en-CA" sz="2000" dirty="0" smtClean="0"/>
              <a:t>countries </a:t>
            </a:r>
            <a:r>
              <a:rPr lang="en-CA" sz="2000" dirty="0"/>
              <a:t>to access additional contributions for enabling activities </a:t>
            </a:r>
            <a:endParaRPr lang="en-US" sz="2000" dirty="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16</a:t>
            </a:fld>
            <a:endParaRPr lang="en-US" altLang="en-US" dirty="0"/>
          </a:p>
        </p:txBody>
      </p:sp>
    </p:spTree>
    <p:extLst>
      <p:ext uri="{BB962C8B-B14F-4D97-AF65-F5344CB8AC3E}">
        <p14:creationId xmlns:p14="http://schemas.microsoft.com/office/powerpoint/2010/main" val="3793380570"/>
      </p:ext>
    </p:extLst>
  </p:cSld>
  <p:clrMapOvr>
    <a:masterClrMapping/>
  </p:clrMapOvr>
  <p:transition spd="slow">
    <p:fade thruBlk="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2998" y="1092915"/>
            <a:ext cx="8280920" cy="504056"/>
          </a:xfrm>
        </p:spPr>
        <p:txBody>
          <a:bodyPr/>
          <a:lstStyle/>
          <a:p>
            <a:r>
              <a:rPr lang="en-US" dirty="0" smtClean="0">
                <a:solidFill>
                  <a:schemeClr val="tx1"/>
                </a:solidFill>
                <a:latin typeface="+mj-lt"/>
              </a:rPr>
              <a:t>Status </a:t>
            </a:r>
            <a:r>
              <a:rPr lang="en-US" dirty="0">
                <a:solidFill>
                  <a:schemeClr val="tx1"/>
                </a:solidFill>
                <a:latin typeface="+mj-lt"/>
              </a:rPr>
              <a:t>of additional contributions </a:t>
            </a:r>
            <a:r>
              <a:rPr lang="en-US" dirty="0" smtClean="0">
                <a:solidFill>
                  <a:schemeClr val="tx1"/>
                </a:solidFill>
                <a:latin typeface="+mj-lt"/>
              </a:rPr>
              <a:t>(</a:t>
            </a:r>
            <a:r>
              <a:rPr lang="en-US" dirty="0" smtClean="0">
                <a:solidFill>
                  <a:schemeClr val="tx1"/>
                </a:solidFill>
                <a:latin typeface="+mj-lt"/>
              </a:rPr>
              <a:t>decision 78/1</a:t>
            </a:r>
            <a:r>
              <a:rPr lang="en-US" dirty="0" smtClean="0">
                <a:solidFill>
                  <a:schemeClr val="tx1"/>
                </a:solidFill>
                <a:latin typeface="+mj-lt"/>
              </a:rPr>
              <a:t>)</a:t>
            </a:r>
            <a:endParaRPr lang="en-US" dirty="0">
              <a:latin typeface="+mj-lt"/>
            </a:endParaRPr>
          </a:p>
        </p:txBody>
      </p:sp>
      <p:sp>
        <p:nvSpPr>
          <p:cNvPr id="3" name="Content Placeholder 2"/>
          <p:cNvSpPr>
            <a:spLocks noGrp="1"/>
          </p:cNvSpPr>
          <p:nvPr>
            <p:ph idx="1"/>
          </p:nvPr>
        </p:nvSpPr>
        <p:spPr>
          <a:xfrm>
            <a:off x="576391" y="1605320"/>
            <a:ext cx="7920880" cy="3839903"/>
          </a:xfrm>
        </p:spPr>
        <p:txBody>
          <a:bodyPr/>
          <a:lstStyle/>
          <a:p>
            <a:pPr>
              <a:lnSpc>
                <a:spcPct val="100000"/>
              </a:lnSpc>
              <a:spcBef>
                <a:spcPts val="0"/>
              </a:spcBef>
              <a:spcAft>
                <a:spcPts val="1200"/>
              </a:spcAft>
              <a:buClr>
                <a:schemeClr val="tx1"/>
              </a:buClr>
            </a:pPr>
            <a:r>
              <a:rPr lang="en-US" sz="2200" dirty="0"/>
              <a:t>The </a:t>
            </a:r>
            <a:r>
              <a:rPr lang="en-US" sz="2200" dirty="0" smtClean="0"/>
              <a:t>ExCom noted </a:t>
            </a:r>
            <a:r>
              <a:rPr lang="en-US" sz="2200" dirty="0"/>
              <a:t>the report by the Treasurer on the status of the additional </a:t>
            </a:r>
            <a:r>
              <a:rPr lang="en-US" sz="2200" dirty="0" smtClean="0"/>
              <a:t>contributions and noted </a:t>
            </a:r>
            <a:r>
              <a:rPr lang="en-US" sz="2200" dirty="0"/>
              <a:t>with appreciation the status of pledged additional contributions distributed among the 16 non-Article 5 Parties to provide fast-start support for implementation of the Kigali Amendment </a:t>
            </a:r>
          </a:p>
          <a:p>
            <a:pPr marL="274320" indent="-274320">
              <a:lnSpc>
                <a:spcPct val="100000"/>
              </a:lnSpc>
              <a:spcBef>
                <a:spcPts val="0"/>
              </a:spcBef>
              <a:spcAft>
                <a:spcPts val="1200"/>
              </a:spcAft>
              <a:buClr>
                <a:schemeClr val="tx1"/>
              </a:buClr>
            </a:pPr>
            <a:r>
              <a:rPr lang="en-US" sz="2200" dirty="0"/>
              <a:t>The Treasurer would report on the additional contributions </a:t>
            </a:r>
            <a:r>
              <a:rPr lang="en-US" sz="2200" dirty="0" smtClean="0"/>
              <a:t>received </a:t>
            </a:r>
            <a:r>
              <a:rPr lang="en-US" sz="2200" dirty="0"/>
              <a:t>separately from </a:t>
            </a:r>
            <a:r>
              <a:rPr lang="en-US" sz="2200" dirty="0" smtClean="0"/>
              <a:t>other </a:t>
            </a:r>
            <a:r>
              <a:rPr lang="en-US" sz="2200" dirty="0"/>
              <a:t>pledged contributions to the </a:t>
            </a:r>
            <a:r>
              <a:rPr lang="en-US" sz="2200" dirty="0" smtClean="0"/>
              <a:t>79</a:t>
            </a:r>
            <a:r>
              <a:rPr lang="en-US" sz="2200" baseline="30000" dirty="0" smtClean="0"/>
              <a:t>th </a:t>
            </a:r>
            <a:r>
              <a:rPr lang="en-US" sz="2200" dirty="0" smtClean="0"/>
              <a:t>meeting</a:t>
            </a:r>
            <a:endParaRPr lang="en-US" sz="2000" dirty="0" smtClean="0"/>
          </a:p>
          <a:p>
            <a:pPr marL="0" indent="0">
              <a:lnSpc>
                <a:spcPct val="100000"/>
              </a:lnSpc>
              <a:buNone/>
            </a:pPr>
            <a:r>
              <a:rPr lang="en-US" sz="2000" dirty="0" smtClean="0"/>
              <a:t>References: documents  </a:t>
            </a:r>
            <a:r>
              <a:rPr lang="en-US" sz="2000" dirty="0" smtClean="0"/>
              <a:t>78/3 </a:t>
            </a:r>
            <a:r>
              <a:rPr lang="en-US" sz="2000" dirty="0"/>
              <a:t>and </a:t>
            </a:r>
            <a:r>
              <a:rPr lang="en-US" sz="2000" dirty="0" smtClean="0"/>
              <a:t>Corr.1, </a:t>
            </a:r>
            <a:r>
              <a:rPr lang="en-US" sz="2000" dirty="0" smtClean="0"/>
              <a:t>and </a:t>
            </a:r>
            <a:r>
              <a:rPr lang="en-US" sz="2000" dirty="0" smtClean="0"/>
              <a:t>paragraph </a:t>
            </a:r>
            <a:r>
              <a:rPr lang="en-US" sz="2000" dirty="0" smtClean="0"/>
              <a:t>14 </a:t>
            </a:r>
            <a:r>
              <a:rPr lang="en-US" sz="2000" dirty="0"/>
              <a:t>to </a:t>
            </a:r>
            <a:r>
              <a:rPr lang="en-US" sz="2000" dirty="0" smtClean="0"/>
              <a:t>18 </a:t>
            </a:r>
            <a:r>
              <a:rPr lang="en-US" sz="2000" dirty="0"/>
              <a:t>of </a:t>
            </a:r>
            <a:r>
              <a:rPr lang="en-US" sz="2000" dirty="0" smtClean="0"/>
              <a:t>document 78/11)</a:t>
            </a:r>
            <a:endParaRPr lang="en-US" sz="2000" dirty="0"/>
          </a:p>
          <a:p>
            <a:pPr marL="0" indent="0">
              <a:lnSpc>
                <a:spcPct val="100000"/>
              </a:lnSpc>
              <a:buNone/>
            </a:pPr>
            <a:endParaRPr lang="en-US" sz="2000" dirty="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17</a:t>
            </a:fld>
            <a:endParaRPr lang="en-US" altLang="en-US" dirty="0"/>
          </a:p>
        </p:txBody>
      </p:sp>
    </p:spTree>
    <p:extLst>
      <p:ext uri="{BB962C8B-B14F-4D97-AF65-F5344CB8AC3E}">
        <p14:creationId xmlns:p14="http://schemas.microsoft.com/office/powerpoint/2010/main" val="2477615731"/>
      </p:ext>
    </p:extLst>
  </p:cSld>
  <p:clrMapOvr>
    <a:masterClrMapping/>
  </p:clrMapOvr>
  <p:transition spd="slow">
    <p:fade thruBlk="1"/>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4151" y="1079521"/>
            <a:ext cx="8496944" cy="832267"/>
          </a:xfrm>
        </p:spPr>
        <p:txBody>
          <a:bodyPr/>
          <a:lstStyle/>
          <a:p>
            <a:r>
              <a:rPr lang="en-US" dirty="0" smtClean="0">
                <a:solidFill>
                  <a:schemeClr val="tx1"/>
                </a:solidFill>
                <a:latin typeface="+mj-lt"/>
              </a:rPr>
              <a:t>Report </a:t>
            </a:r>
            <a:r>
              <a:rPr lang="en-US" dirty="0">
                <a:solidFill>
                  <a:schemeClr val="tx1"/>
                </a:solidFill>
                <a:latin typeface="+mj-lt"/>
              </a:rPr>
              <a:t>on </a:t>
            </a:r>
            <a:r>
              <a:rPr lang="en-US" dirty="0" smtClean="0">
                <a:solidFill>
                  <a:schemeClr val="tx1"/>
                </a:solidFill>
                <a:latin typeface="+mj-lt"/>
              </a:rPr>
              <a:t>available </a:t>
            </a:r>
            <a:r>
              <a:rPr lang="en-US" dirty="0">
                <a:solidFill>
                  <a:schemeClr val="tx1"/>
                </a:solidFill>
                <a:latin typeface="+mj-lt"/>
              </a:rPr>
              <a:t>information on HFC </a:t>
            </a:r>
            <a:r>
              <a:rPr lang="en-US" dirty="0" smtClean="0">
                <a:solidFill>
                  <a:schemeClr val="tx1"/>
                </a:solidFill>
                <a:latin typeface="+mj-lt"/>
              </a:rPr>
              <a:t>consumption and </a:t>
            </a:r>
            <a:r>
              <a:rPr lang="en-US" dirty="0">
                <a:solidFill>
                  <a:schemeClr val="tx1"/>
                </a:solidFill>
                <a:latin typeface="+mj-lt"/>
              </a:rPr>
              <a:t>production in </a:t>
            </a:r>
            <a:r>
              <a:rPr lang="en-US" dirty="0" smtClean="0">
                <a:solidFill>
                  <a:schemeClr val="tx1"/>
                </a:solidFill>
                <a:latin typeface="+mj-lt"/>
              </a:rPr>
              <a:t>Article 5 </a:t>
            </a:r>
            <a:r>
              <a:rPr lang="en-US" dirty="0">
                <a:solidFill>
                  <a:schemeClr val="tx1"/>
                </a:solidFill>
                <a:latin typeface="+mj-lt"/>
              </a:rPr>
              <a:t>countries (decision </a:t>
            </a:r>
            <a:r>
              <a:rPr lang="en-US" dirty="0" smtClean="0">
                <a:solidFill>
                  <a:schemeClr val="tx1"/>
                </a:solidFill>
                <a:latin typeface="+mj-lt"/>
              </a:rPr>
              <a:t>78/2</a:t>
            </a:r>
            <a:r>
              <a:rPr lang="en-US" dirty="0">
                <a:solidFill>
                  <a:schemeClr val="tx1"/>
                </a:solidFill>
                <a:latin typeface="+mj-lt"/>
              </a:rPr>
              <a:t>)</a:t>
            </a:r>
            <a:endParaRPr lang="en-US" dirty="0">
              <a:latin typeface="+mj-lt"/>
            </a:endParaRPr>
          </a:p>
        </p:txBody>
      </p:sp>
      <p:sp>
        <p:nvSpPr>
          <p:cNvPr id="3" name="Content Placeholder 2"/>
          <p:cNvSpPr>
            <a:spLocks noGrp="1"/>
          </p:cNvSpPr>
          <p:nvPr>
            <p:ph idx="1"/>
          </p:nvPr>
        </p:nvSpPr>
        <p:spPr>
          <a:xfrm>
            <a:off x="467544" y="1988840"/>
            <a:ext cx="8280920" cy="3816424"/>
          </a:xfrm>
        </p:spPr>
        <p:txBody>
          <a:bodyPr/>
          <a:lstStyle/>
          <a:p>
            <a:pPr marL="274320" indent="-274320">
              <a:lnSpc>
                <a:spcPct val="100000"/>
              </a:lnSpc>
              <a:spcBef>
                <a:spcPts val="0"/>
              </a:spcBef>
              <a:buClr>
                <a:schemeClr val="tx1"/>
              </a:buClr>
            </a:pPr>
            <a:r>
              <a:rPr lang="en-US" sz="2200" dirty="0"/>
              <a:t>Analysis based on TEAP Task Force reports and preliminary information from </a:t>
            </a:r>
            <a:r>
              <a:rPr lang="en-US" sz="2200" dirty="0" smtClean="0"/>
              <a:t>surveys on ODS alternative</a:t>
            </a:r>
            <a:endParaRPr lang="en-US" sz="2200" dirty="0"/>
          </a:p>
          <a:p>
            <a:pPr marL="274320" indent="-274320">
              <a:lnSpc>
                <a:spcPct val="100000"/>
              </a:lnSpc>
              <a:spcBef>
                <a:spcPts val="0"/>
              </a:spcBef>
              <a:buClr>
                <a:schemeClr val="tx1"/>
              </a:buClr>
            </a:pPr>
            <a:r>
              <a:rPr lang="en-US" sz="2200" dirty="0" smtClean="0"/>
              <a:t>Agencies </a:t>
            </a:r>
            <a:r>
              <a:rPr lang="en-US" sz="2200" dirty="0"/>
              <a:t>were urged to work with relevant Article 5 countries to complete and submit, no later </a:t>
            </a:r>
            <a:r>
              <a:rPr lang="en-US" sz="2200" dirty="0" smtClean="0"/>
              <a:t>than </a:t>
            </a:r>
            <a:r>
              <a:rPr lang="en-US" sz="2200" b="1" dirty="0" smtClean="0"/>
              <a:t>8 </a:t>
            </a:r>
            <a:r>
              <a:rPr lang="en-US" sz="2200" b="1" dirty="0"/>
              <a:t>May 2017</a:t>
            </a:r>
            <a:r>
              <a:rPr lang="en-US" sz="2200" dirty="0"/>
              <a:t>, as many </a:t>
            </a:r>
            <a:r>
              <a:rPr lang="en-US" sz="2200" dirty="0" smtClean="0"/>
              <a:t>surveys on ODS </a:t>
            </a:r>
            <a:r>
              <a:rPr lang="en-US" sz="2200" dirty="0"/>
              <a:t>alternatives </a:t>
            </a:r>
            <a:r>
              <a:rPr lang="en-US" sz="2200" dirty="0" smtClean="0"/>
              <a:t>as </a:t>
            </a:r>
            <a:r>
              <a:rPr lang="en-US" sz="2200" dirty="0"/>
              <a:t>possible</a:t>
            </a:r>
          </a:p>
          <a:p>
            <a:pPr marL="274320" indent="-274320">
              <a:lnSpc>
                <a:spcPct val="100000"/>
              </a:lnSpc>
              <a:spcBef>
                <a:spcPts val="0"/>
              </a:spcBef>
              <a:spcAft>
                <a:spcPts val="1800"/>
              </a:spcAft>
              <a:buClr>
                <a:schemeClr val="tx1"/>
              </a:buClr>
            </a:pPr>
            <a:r>
              <a:rPr lang="en-US" sz="2200" dirty="0" smtClean="0"/>
              <a:t>Agencies were requested </a:t>
            </a:r>
            <a:r>
              <a:rPr lang="en-US" sz="2200" dirty="0"/>
              <a:t>to return to the </a:t>
            </a:r>
            <a:r>
              <a:rPr lang="en-US" sz="2200" dirty="0" smtClean="0"/>
              <a:t>81</a:t>
            </a:r>
            <a:r>
              <a:rPr lang="en-US" sz="2200" baseline="30000" dirty="0" smtClean="0"/>
              <a:t>st</a:t>
            </a:r>
            <a:r>
              <a:rPr lang="en-US" sz="2200" dirty="0" smtClean="0"/>
              <a:t> </a:t>
            </a:r>
            <a:r>
              <a:rPr lang="en-US" sz="2200" dirty="0"/>
              <a:t>meeting </a:t>
            </a:r>
            <a:r>
              <a:rPr lang="en-US" sz="2200" b="1" dirty="0"/>
              <a:t>unspent balances for those surveys </a:t>
            </a:r>
            <a:r>
              <a:rPr lang="en-US" sz="2200" b="1" dirty="0" smtClean="0"/>
              <a:t>that </a:t>
            </a:r>
            <a:r>
              <a:rPr lang="en-US" sz="2200" b="1" dirty="0"/>
              <a:t>had not been submitted to either the </a:t>
            </a:r>
            <a:r>
              <a:rPr lang="en-US" sz="2200" b="1" dirty="0" smtClean="0"/>
              <a:t>79</a:t>
            </a:r>
            <a:r>
              <a:rPr lang="en-US" sz="2200" b="1" baseline="30000" dirty="0" smtClean="0"/>
              <a:t>th</a:t>
            </a:r>
            <a:r>
              <a:rPr lang="en-US" sz="2200" b="1" dirty="0" smtClean="0"/>
              <a:t> </a:t>
            </a:r>
            <a:r>
              <a:rPr lang="en-US" sz="2200" b="1" dirty="0"/>
              <a:t>or </a:t>
            </a:r>
            <a:r>
              <a:rPr lang="en-US" sz="2200" b="1" dirty="0" smtClean="0"/>
              <a:t>80</a:t>
            </a:r>
            <a:r>
              <a:rPr lang="en-US" sz="2200" b="1" baseline="30000" dirty="0" smtClean="0"/>
              <a:t>th</a:t>
            </a:r>
            <a:r>
              <a:rPr lang="en-US" sz="2200" b="1" dirty="0" smtClean="0"/>
              <a:t> </a:t>
            </a:r>
            <a:r>
              <a:rPr lang="en-US" sz="2200" b="1" dirty="0" smtClean="0"/>
              <a:t>meetings</a:t>
            </a:r>
            <a:endParaRPr lang="en-US" sz="2200" dirty="0"/>
          </a:p>
          <a:p>
            <a:pPr marL="0" indent="0">
              <a:lnSpc>
                <a:spcPct val="100000"/>
              </a:lnSpc>
              <a:spcBef>
                <a:spcPts val="0"/>
              </a:spcBef>
              <a:buNone/>
            </a:pPr>
            <a:r>
              <a:rPr lang="en-US" sz="2200" dirty="0"/>
              <a:t>References: documents  </a:t>
            </a:r>
            <a:r>
              <a:rPr lang="en-US" sz="2200" dirty="0" smtClean="0"/>
              <a:t>78/4 </a:t>
            </a:r>
            <a:r>
              <a:rPr lang="en-US" sz="2200" dirty="0"/>
              <a:t>and Corr.1, and paragraph </a:t>
            </a:r>
            <a:r>
              <a:rPr lang="en-US" sz="2200" dirty="0" smtClean="0"/>
              <a:t>19 </a:t>
            </a:r>
            <a:r>
              <a:rPr lang="en-US" sz="2200" dirty="0"/>
              <a:t>to </a:t>
            </a:r>
            <a:r>
              <a:rPr lang="en-US" sz="2200" dirty="0" smtClean="0"/>
              <a:t>25 of </a:t>
            </a:r>
            <a:r>
              <a:rPr lang="en-US" sz="2200" dirty="0"/>
              <a:t>document 78/11</a:t>
            </a:r>
            <a:r>
              <a:rPr lang="en-US" sz="2200" dirty="0" smtClean="0"/>
              <a:t>)</a:t>
            </a:r>
            <a:endParaRPr lang="en-US" sz="2000" dirty="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18</a:t>
            </a:fld>
            <a:endParaRPr lang="en-US" altLang="en-US" dirty="0"/>
          </a:p>
        </p:txBody>
      </p:sp>
    </p:spTree>
    <p:extLst>
      <p:ext uri="{BB962C8B-B14F-4D97-AF65-F5344CB8AC3E}">
        <p14:creationId xmlns:p14="http://schemas.microsoft.com/office/powerpoint/2010/main" val="1837954564"/>
      </p:ext>
    </p:extLst>
  </p:cSld>
  <p:clrMapOvr>
    <a:masterClrMapping/>
  </p:clrMapOvr>
  <p:transition spd="slow">
    <p:fade thruBlk="1"/>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7777" y="1128084"/>
            <a:ext cx="8136904" cy="792088"/>
          </a:xfrm>
        </p:spPr>
        <p:txBody>
          <a:bodyPr/>
          <a:lstStyle/>
          <a:p>
            <a:r>
              <a:rPr lang="en-GB" dirty="0" smtClean="0">
                <a:latin typeface="+mj-lt"/>
              </a:rPr>
              <a:t>Enabling </a:t>
            </a:r>
            <a:r>
              <a:rPr lang="en-GB" dirty="0" smtClean="0">
                <a:latin typeface="+mj-lt"/>
              </a:rPr>
              <a:t>activities and </a:t>
            </a:r>
            <a:r>
              <a:rPr lang="en-GB" dirty="0" smtClean="0">
                <a:latin typeface="+mj-lt"/>
              </a:rPr>
              <a:t>institutional </a:t>
            </a:r>
            <a:r>
              <a:rPr lang="en-GB" dirty="0" smtClean="0">
                <a:latin typeface="+mj-lt"/>
              </a:rPr>
              <a:t>strengthening </a:t>
            </a:r>
            <a:r>
              <a:rPr lang="en-US" dirty="0" smtClean="0">
                <a:solidFill>
                  <a:schemeClr val="tx1"/>
                </a:solidFill>
                <a:latin typeface="+mj-lt"/>
              </a:rPr>
              <a:t>(</a:t>
            </a:r>
            <a:r>
              <a:rPr lang="en-US" dirty="0">
                <a:solidFill>
                  <a:schemeClr val="tx1"/>
                </a:solidFill>
                <a:latin typeface="+mj-lt"/>
              </a:rPr>
              <a:t>decision </a:t>
            </a:r>
            <a:r>
              <a:rPr lang="en-US" dirty="0" smtClean="0">
                <a:solidFill>
                  <a:schemeClr val="tx1"/>
                </a:solidFill>
                <a:latin typeface="+mj-lt"/>
              </a:rPr>
              <a:t>78/4</a:t>
            </a:r>
            <a:r>
              <a:rPr lang="en-US" dirty="0">
                <a:solidFill>
                  <a:schemeClr val="tx1"/>
                </a:solidFill>
                <a:latin typeface="+mj-lt"/>
              </a:rPr>
              <a:t>)</a:t>
            </a:r>
            <a:endParaRPr lang="en-US" dirty="0">
              <a:latin typeface="+mj-lt"/>
            </a:endParaRPr>
          </a:p>
        </p:txBody>
      </p:sp>
      <p:sp>
        <p:nvSpPr>
          <p:cNvPr id="3" name="Content Placeholder 2"/>
          <p:cNvSpPr>
            <a:spLocks noGrp="1"/>
          </p:cNvSpPr>
          <p:nvPr>
            <p:ph idx="1"/>
          </p:nvPr>
        </p:nvSpPr>
        <p:spPr>
          <a:xfrm>
            <a:off x="539552" y="2018966"/>
            <a:ext cx="8424936" cy="3905198"/>
          </a:xfrm>
        </p:spPr>
        <p:txBody>
          <a:bodyPr/>
          <a:lstStyle/>
          <a:p>
            <a:pPr marL="274320" indent="-274320">
              <a:lnSpc>
                <a:spcPct val="100000"/>
              </a:lnSpc>
              <a:spcBef>
                <a:spcPts val="0"/>
              </a:spcBef>
              <a:buClr>
                <a:schemeClr val="tx1"/>
              </a:buClr>
            </a:pPr>
            <a:r>
              <a:rPr lang="en-GB" sz="2200" dirty="0"/>
              <a:t>Enabling activities and Institutional strengthening </a:t>
            </a:r>
            <a:r>
              <a:rPr lang="en-US" sz="2200" dirty="0"/>
              <a:t>were considered together</a:t>
            </a:r>
          </a:p>
          <a:p>
            <a:pPr marL="274320" indent="-274320">
              <a:lnSpc>
                <a:spcPct val="100000"/>
              </a:lnSpc>
              <a:spcBef>
                <a:spcPts val="0"/>
              </a:spcBef>
              <a:buClr>
                <a:schemeClr val="tx1"/>
              </a:buClr>
            </a:pPr>
            <a:r>
              <a:rPr lang="en-US" sz="2200" dirty="0"/>
              <a:t>Secretariat would prepare a document providing draft guidelines on enabling activities for consideration at the </a:t>
            </a:r>
            <a:r>
              <a:rPr lang="en-US" sz="2200" dirty="0" smtClean="0"/>
              <a:t>79</a:t>
            </a:r>
            <a:r>
              <a:rPr lang="en-US" sz="2200" baseline="30000" dirty="0" smtClean="0"/>
              <a:t>th</a:t>
            </a:r>
            <a:r>
              <a:rPr lang="en-US" sz="2200" dirty="0" smtClean="0"/>
              <a:t> meeting</a:t>
            </a:r>
            <a:r>
              <a:rPr lang="en-US" sz="2200" dirty="0"/>
              <a:t>, taking into account the discussions </a:t>
            </a:r>
            <a:r>
              <a:rPr lang="en-US" sz="2200" dirty="0" smtClean="0"/>
              <a:t>at </a:t>
            </a:r>
            <a:r>
              <a:rPr lang="en-US" sz="2200" dirty="0"/>
              <a:t>the </a:t>
            </a:r>
            <a:r>
              <a:rPr lang="en-US" sz="2200" dirty="0" smtClean="0"/>
              <a:t>78</a:t>
            </a:r>
            <a:r>
              <a:rPr lang="en-US" sz="2200" baseline="30000" dirty="0" smtClean="0"/>
              <a:t>th</a:t>
            </a:r>
            <a:r>
              <a:rPr lang="en-US" sz="2200" dirty="0" smtClean="0"/>
              <a:t> meeting</a:t>
            </a:r>
            <a:endParaRPr lang="en-US" sz="2200" dirty="0"/>
          </a:p>
          <a:p>
            <a:pPr marL="274320" indent="-274320">
              <a:lnSpc>
                <a:spcPct val="100000"/>
              </a:lnSpc>
              <a:spcBef>
                <a:spcPts val="0"/>
              </a:spcBef>
              <a:buClr>
                <a:schemeClr val="tx1"/>
              </a:buClr>
            </a:pPr>
            <a:r>
              <a:rPr lang="en-US" sz="2200" dirty="0"/>
              <a:t>ExCom would consider increasing funding for institutional strengthening at a future meeting in accordance with paragraph 20 of decision XXVIII/2</a:t>
            </a:r>
          </a:p>
          <a:p>
            <a:pPr marL="0" indent="0">
              <a:lnSpc>
                <a:spcPct val="100000"/>
              </a:lnSpc>
              <a:buNone/>
            </a:pPr>
            <a:r>
              <a:rPr lang="en-US" sz="2200" dirty="0"/>
              <a:t>References: documents  </a:t>
            </a:r>
            <a:r>
              <a:rPr lang="en-US" sz="2200" dirty="0" smtClean="0"/>
              <a:t>78/6 </a:t>
            </a:r>
            <a:r>
              <a:rPr lang="en-US" sz="2200" dirty="0"/>
              <a:t>and </a:t>
            </a:r>
            <a:r>
              <a:rPr lang="en-US" sz="2200" dirty="0" smtClean="0"/>
              <a:t>78/7 </a:t>
            </a:r>
            <a:r>
              <a:rPr lang="en-US" sz="2200" dirty="0"/>
              <a:t>and paragraph </a:t>
            </a:r>
            <a:r>
              <a:rPr lang="en-US" sz="2200" dirty="0" smtClean="0"/>
              <a:t>100 </a:t>
            </a:r>
            <a:r>
              <a:rPr lang="en-US" sz="2200" dirty="0"/>
              <a:t>to </a:t>
            </a:r>
            <a:r>
              <a:rPr lang="en-US" sz="2200" dirty="0" smtClean="0"/>
              <a:t>108 of </a:t>
            </a:r>
            <a:r>
              <a:rPr lang="en-US" sz="2200" dirty="0"/>
              <a:t>document 78/11</a:t>
            </a:r>
            <a:r>
              <a:rPr lang="en-US" sz="2200" dirty="0" smtClean="0"/>
              <a:t>)</a:t>
            </a:r>
            <a:endParaRPr lang="en-US" sz="2200" dirty="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19</a:t>
            </a:fld>
            <a:endParaRPr lang="en-US" altLang="en-US" dirty="0"/>
          </a:p>
        </p:txBody>
      </p:sp>
    </p:spTree>
    <p:extLst>
      <p:ext uri="{BB962C8B-B14F-4D97-AF65-F5344CB8AC3E}">
        <p14:creationId xmlns:p14="http://schemas.microsoft.com/office/powerpoint/2010/main" val="699988940"/>
      </p:ext>
    </p:extLst>
  </p:cSld>
  <p:clrMapOvr>
    <a:masterClrMapping/>
  </p:clrMapOvr>
  <p:transition spd="slow">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6020" y="1149860"/>
            <a:ext cx="7200800" cy="432048"/>
          </a:xfrm>
        </p:spPr>
        <p:txBody>
          <a:bodyPr/>
          <a:lstStyle/>
          <a:p>
            <a:r>
              <a:rPr lang="en-CA" dirty="0" smtClean="0">
                <a:latin typeface="+mn-lt"/>
              </a:rPr>
              <a:t>Outline of presentation</a:t>
            </a:r>
            <a:endParaRPr lang="en-CA" dirty="0">
              <a:latin typeface="+mn-lt"/>
            </a:endParaRPr>
          </a:p>
        </p:txBody>
      </p:sp>
      <p:sp>
        <p:nvSpPr>
          <p:cNvPr id="3" name="Content Placeholder 2"/>
          <p:cNvSpPr>
            <a:spLocks noGrp="1"/>
          </p:cNvSpPr>
          <p:nvPr>
            <p:ph idx="1"/>
          </p:nvPr>
        </p:nvSpPr>
        <p:spPr>
          <a:xfrm>
            <a:off x="541188" y="1762763"/>
            <a:ext cx="7847235" cy="2793249"/>
          </a:xfrm>
        </p:spPr>
        <p:txBody>
          <a:bodyPr/>
          <a:lstStyle/>
          <a:p>
            <a:pPr marL="457200" indent="-457200">
              <a:lnSpc>
                <a:spcPct val="100000"/>
              </a:lnSpc>
              <a:spcBef>
                <a:spcPts val="0"/>
              </a:spcBef>
              <a:spcAft>
                <a:spcPts val="1200"/>
              </a:spcAft>
              <a:buClrTx/>
              <a:buSzPct val="130000"/>
              <a:buFont typeface="Arial" panose="020B0604020202020204" pitchFamily="34" charset="0"/>
              <a:buChar char="•"/>
            </a:pPr>
            <a:r>
              <a:rPr lang="en-CA" sz="2000" dirty="0" smtClean="0"/>
              <a:t>ExCom meetings </a:t>
            </a:r>
            <a:r>
              <a:rPr lang="en-CA" sz="2000" dirty="0" smtClean="0"/>
              <a:t>and membership in 2016 and 2017</a:t>
            </a:r>
          </a:p>
          <a:p>
            <a:pPr marL="457200" indent="-457200">
              <a:lnSpc>
                <a:spcPct val="100000"/>
              </a:lnSpc>
              <a:spcBef>
                <a:spcPts val="0"/>
              </a:spcBef>
              <a:spcAft>
                <a:spcPts val="1200"/>
              </a:spcAft>
              <a:buClrTx/>
              <a:buSzPct val="120000"/>
              <a:buFont typeface="Arial" panose="020B0604020202020204" pitchFamily="34" charset="0"/>
              <a:buChar char="•"/>
            </a:pPr>
            <a:r>
              <a:rPr lang="en-US" sz="2000" dirty="0" smtClean="0"/>
              <a:t>Issues considered </a:t>
            </a:r>
            <a:r>
              <a:rPr lang="en-US" sz="2000" dirty="0"/>
              <a:t>and decisions taken at the </a:t>
            </a:r>
            <a:r>
              <a:rPr lang="en-US" sz="2000" dirty="0" smtClean="0"/>
              <a:t>77</a:t>
            </a:r>
            <a:r>
              <a:rPr lang="en-US" sz="2000" baseline="30000" dirty="0" smtClean="0"/>
              <a:t>th</a:t>
            </a:r>
            <a:r>
              <a:rPr lang="en-US" sz="2000" dirty="0" smtClean="0"/>
              <a:t> </a:t>
            </a:r>
            <a:r>
              <a:rPr lang="en-US" sz="2000" dirty="0"/>
              <a:t>meeting</a:t>
            </a:r>
          </a:p>
          <a:p>
            <a:pPr marL="457200" indent="-457200">
              <a:lnSpc>
                <a:spcPct val="100000"/>
              </a:lnSpc>
              <a:spcBef>
                <a:spcPts val="0"/>
              </a:spcBef>
              <a:spcAft>
                <a:spcPts val="1200"/>
              </a:spcAft>
              <a:buClrTx/>
              <a:buSzPct val="120000"/>
              <a:buFont typeface="Arial" panose="020B0604020202020204" pitchFamily="34" charset="0"/>
              <a:buChar char="•"/>
            </a:pPr>
            <a:r>
              <a:rPr lang="en-US" sz="2000" dirty="0" smtClean="0"/>
              <a:t>Issues considered </a:t>
            </a:r>
            <a:r>
              <a:rPr lang="en-US" sz="2000" dirty="0"/>
              <a:t>and decisions taken at the </a:t>
            </a:r>
            <a:r>
              <a:rPr lang="en-US" sz="2000" dirty="0" smtClean="0"/>
              <a:t>78</a:t>
            </a:r>
            <a:r>
              <a:rPr lang="en-US" sz="2000" baseline="30000" dirty="0" smtClean="0"/>
              <a:t>th</a:t>
            </a:r>
            <a:r>
              <a:rPr lang="en-US" sz="2000" dirty="0" smtClean="0"/>
              <a:t> </a:t>
            </a:r>
            <a:r>
              <a:rPr lang="en-US" sz="2000" dirty="0"/>
              <a:t>meeting</a:t>
            </a:r>
          </a:p>
          <a:p>
            <a:pPr marL="457200" indent="-457200">
              <a:lnSpc>
                <a:spcPct val="100000"/>
              </a:lnSpc>
              <a:spcBef>
                <a:spcPts val="0"/>
              </a:spcBef>
              <a:spcAft>
                <a:spcPts val="1200"/>
              </a:spcAft>
              <a:buClrTx/>
              <a:buSzPct val="120000"/>
              <a:buFont typeface="Arial" panose="020B0604020202020204" pitchFamily="34" charset="0"/>
              <a:buChar char="•"/>
            </a:pPr>
            <a:r>
              <a:rPr lang="en-US" sz="2000" dirty="0"/>
              <a:t>Matters for consideration at the </a:t>
            </a:r>
            <a:r>
              <a:rPr lang="en-US" sz="2000" dirty="0" smtClean="0"/>
              <a:t>79</a:t>
            </a:r>
            <a:r>
              <a:rPr lang="en-US" sz="2000" baseline="30000" dirty="0" smtClean="0"/>
              <a:t>th</a:t>
            </a:r>
            <a:r>
              <a:rPr lang="en-US" sz="2000" dirty="0" smtClean="0"/>
              <a:t> </a:t>
            </a:r>
            <a:r>
              <a:rPr lang="en-US" sz="2000" dirty="0"/>
              <a:t>and </a:t>
            </a:r>
            <a:r>
              <a:rPr lang="en-US" sz="2000" dirty="0" smtClean="0"/>
              <a:t>80</a:t>
            </a:r>
            <a:r>
              <a:rPr lang="en-US" sz="2000" baseline="30000" dirty="0" smtClean="0"/>
              <a:t>th</a:t>
            </a:r>
            <a:r>
              <a:rPr lang="en-US" sz="2000" dirty="0" smtClean="0"/>
              <a:t> </a:t>
            </a:r>
            <a:r>
              <a:rPr lang="en-US" sz="2000" dirty="0" smtClean="0"/>
              <a:t>meetings</a:t>
            </a:r>
          </a:p>
          <a:p>
            <a:pPr marL="457200" indent="-457200">
              <a:lnSpc>
                <a:spcPct val="100000"/>
              </a:lnSpc>
              <a:spcBef>
                <a:spcPts val="0"/>
              </a:spcBef>
              <a:spcAft>
                <a:spcPts val="2400"/>
              </a:spcAft>
              <a:buClrTx/>
              <a:buSzPct val="120000"/>
              <a:buFont typeface="Arial" panose="020B0604020202020204" pitchFamily="34" charset="0"/>
              <a:buChar char="•"/>
            </a:pPr>
            <a:r>
              <a:rPr lang="en-CA" sz="2000" dirty="0" smtClean="0"/>
              <a:t>Guides prepared by the Secretariat</a:t>
            </a:r>
            <a:endParaRPr lang="en-US" sz="2000" dirty="0"/>
          </a:p>
          <a:p>
            <a:pPr marL="0" indent="0">
              <a:lnSpc>
                <a:spcPct val="100000"/>
              </a:lnSpc>
              <a:spcBef>
                <a:spcPts val="0"/>
              </a:spcBef>
              <a:spcAft>
                <a:spcPts val="1200"/>
              </a:spcAft>
              <a:buClrTx/>
              <a:buSzPct val="120000"/>
              <a:buNone/>
            </a:pPr>
            <a:r>
              <a:rPr lang="en-CA" sz="2000" dirty="0"/>
              <a:t>Separate presentation </a:t>
            </a:r>
            <a:r>
              <a:rPr lang="en-CA" sz="2000" dirty="0" smtClean="0"/>
              <a:t>on </a:t>
            </a:r>
            <a:r>
              <a:rPr lang="en-CA" sz="2000" dirty="0"/>
              <a:t>criteria for funding HFC </a:t>
            </a:r>
            <a:r>
              <a:rPr lang="en-CA" sz="2000" dirty="0"/>
              <a:t>phase-down </a:t>
            </a:r>
            <a:r>
              <a:rPr lang="en-CA" sz="2000" dirty="0" smtClean="0"/>
              <a:t>(document 78/5)</a:t>
            </a:r>
            <a:endParaRPr lang="en-CA" sz="2000" dirty="0"/>
          </a:p>
          <a:p>
            <a:pPr marL="0" indent="0">
              <a:lnSpc>
                <a:spcPct val="100000"/>
              </a:lnSpc>
              <a:buNone/>
            </a:pPr>
            <a:endParaRPr lang="en-CA" sz="2000" dirty="0"/>
          </a:p>
          <a:p>
            <a:pPr>
              <a:lnSpc>
                <a:spcPct val="100000"/>
              </a:lnSpc>
            </a:pPr>
            <a:endParaRPr lang="en-CA" sz="2000" dirty="0"/>
          </a:p>
          <a:p>
            <a:pPr marL="0" indent="0">
              <a:buNone/>
            </a:pPr>
            <a:endParaRPr lang="en-CA" sz="2000" dirty="0"/>
          </a:p>
          <a:p>
            <a:endParaRPr lang="en-CA" sz="2000" dirty="0" smtClean="0"/>
          </a:p>
          <a:p>
            <a:endParaRPr lang="en-CA" sz="2000" dirty="0" smtClean="0"/>
          </a:p>
          <a:p>
            <a:pPr marL="0" indent="0">
              <a:buNone/>
            </a:pPr>
            <a:endParaRPr lang="en-CA" sz="2000" dirty="0"/>
          </a:p>
        </p:txBody>
      </p:sp>
      <p:sp>
        <p:nvSpPr>
          <p:cNvPr id="4" name="Slide Number Placeholder 3"/>
          <p:cNvSpPr>
            <a:spLocks noGrp="1"/>
          </p:cNvSpPr>
          <p:nvPr>
            <p:ph type="sldNum" sz="quarter" idx="11"/>
          </p:nvPr>
        </p:nvSpPr>
        <p:spPr/>
        <p:txBody>
          <a:bodyPr/>
          <a:lstStyle/>
          <a:p>
            <a:fld id="{A5F9A6FC-F4EF-460E-BD24-59AEA3422757}" type="slidenum">
              <a:rPr lang="en-US" altLang="en-US" smtClean="0"/>
              <a:pPr/>
              <a:t>2</a:t>
            </a:fld>
            <a:endParaRPr lang="en-US" altLang="en-US"/>
          </a:p>
        </p:txBody>
      </p:sp>
      <p:sp>
        <p:nvSpPr>
          <p:cNvPr id="5" name="Date Placeholder 4"/>
          <p:cNvSpPr>
            <a:spLocks noGrp="1"/>
          </p:cNvSpPr>
          <p:nvPr>
            <p:ph type="dt" sz="half" idx="10"/>
          </p:nvPr>
        </p:nvSpPr>
        <p:spPr>
          <a:xfrm>
            <a:off x="2704" y="6381328"/>
            <a:ext cx="1905000" cy="457200"/>
          </a:xfrm>
        </p:spPr>
        <p:txBody>
          <a:bodyPr/>
          <a:lstStyle/>
          <a:p>
            <a:r>
              <a:rPr lang="en-CA" altLang="en-US" dirty="0" smtClean="0"/>
              <a:t>28/04/2017</a:t>
            </a:r>
            <a:endParaRPr lang="en-US" altLang="en-US" dirty="0"/>
          </a:p>
        </p:txBody>
      </p:sp>
    </p:spTree>
    <p:extLst>
      <p:ext uri="{BB962C8B-B14F-4D97-AF65-F5344CB8AC3E}">
        <p14:creationId xmlns:p14="http://schemas.microsoft.com/office/powerpoint/2010/main" val="2964270877"/>
      </p:ext>
    </p:extLst>
  </p:cSld>
  <p:clrMapOvr>
    <a:masterClrMapping/>
  </p:clrMapOvr>
  <p:transition spd="slow">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1533" y="1166593"/>
            <a:ext cx="8059309" cy="720080"/>
          </a:xfrm>
        </p:spPr>
        <p:txBody>
          <a:bodyPr/>
          <a:lstStyle/>
          <a:p>
            <a:r>
              <a:rPr lang="en-US" dirty="0">
                <a:latin typeface="+mj-lt"/>
              </a:rPr>
              <a:t>Identification of issues to be considered in relation to existing HCFC phase-out </a:t>
            </a:r>
            <a:r>
              <a:rPr lang="en-US" dirty="0" smtClean="0">
                <a:latin typeface="+mj-lt"/>
              </a:rPr>
              <a:t>activities</a:t>
            </a:r>
            <a:endParaRPr lang="en-US" dirty="0">
              <a:latin typeface="+mj-lt"/>
            </a:endParaRPr>
          </a:p>
        </p:txBody>
      </p:sp>
      <p:sp>
        <p:nvSpPr>
          <p:cNvPr id="3" name="Content Placeholder 2"/>
          <p:cNvSpPr>
            <a:spLocks noGrp="1"/>
          </p:cNvSpPr>
          <p:nvPr>
            <p:ph idx="1"/>
          </p:nvPr>
        </p:nvSpPr>
        <p:spPr>
          <a:xfrm>
            <a:off x="539552" y="2132856"/>
            <a:ext cx="8208912" cy="1584176"/>
          </a:xfrm>
        </p:spPr>
        <p:txBody>
          <a:bodyPr/>
          <a:lstStyle/>
          <a:p>
            <a:pPr marL="0" indent="0">
              <a:lnSpc>
                <a:spcPct val="100000"/>
              </a:lnSpc>
              <a:spcBef>
                <a:spcPts val="0"/>
              </a:spcBef>
              <a:spcAft>
                <a:spcPts val="2400"/>
              </a:spcAft>
              <a:buClr>
                <a:srgbClr val="0070C0"/>
              </a:buClr>
              <a:buNone/>
            </a:pPr>
            <a:r>
              <a:rPr lang="en-US" sz="2200" dirty="0" smtClean="0"/>
              <a:t>No </a:t>
            </a:r>
            <a:r>
              <a:rPr lang="en-US" sz="2200" dirty="0" smtClean="0"/>
              <a:t>decision on the matter</a:t>
            </a:r>
          </a:p>
          <a:p>
            <a:pPr marL="0" indent="0">
              <a:lnSpc>
                <a:spcPct val="100000"/>
              </a:lnSpc>
              <a:spcBef>
                <a:spcPts val="0"/>
              </a:spcBef>
              <a:buNone/>
            </a:pPr>
            <a:r>
              <a:rPr lang="en-US" sz="2000" dirty="0"/>
              <a:t>References: </a:t>
            </a:r>
            <a:r>
              <a:rPr lang="en-US" sz="2000" dirty="0" smtClean="0"/>
              <a:t>document 78/8 </a:t>
            </a:r>
            <a:r>
              <a:rPr lang="en-US" sz="2000" dirty="0"/>
              <a:t>and 78/7 and paragraph </a:t>
            </a:r>
            <a:r>
              <a:rPr lang="en-US" sz="2000" dirty="0" smtClean="0"/>
              <a:t>109 </a:t>
            </a:r>
            <a:r>
              <a:rPr lang="en-US" sz="2000" dirty="0"/>
              <a:t>to </a:t>
            </a:r>
            <a:r>
              <a:rPr lang="en-US" sz="2000" dirty="0" smtClean="0"/>
              <a:t>111 </a:t>
            </a:r>
            <a:r>
              <a:rPr lang="en-US" sz="2000" dirty="0"/>
              <a:t>of document </a:t>
            </a:r>
            <a:r>
              <a:rPr lang="en-US" sz="2000" dirty="0" smtClean="0"/>
              <a:t>78/11</a:t>
            </a:r>
            <a:endParaRPr lang="en-US" sz="2000" dirty="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20</a:t>
            </a:fld>
            <a:endParaRPr lang="en-US" altLang="en-US" dirty="0"/>
          </a:p>
        </p:txBody>
      </p:sp>
    </p:spTree>
    <p:extLst>
      <p:ext uri="{BB962C8B-B14F-4D97-AF65-F5344CB8AC3E}">
        <p14:creationId xmlns:p14="http://schemas.microsoft.com/office/powerpoint/2010/main" val="2953076515"/>
      </p:ext>
    </p:extLst>
  </p:cSld>
  <p:clrMapOvr>
    <a:masterClrMapping/>
  </p:clrMapOvr>
  <p:transition spd="slow">
    <p:fade thruBlk="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96752"/>
            <a:ext cx="8352928" cy="648072"/>
          </a:xfrm>
        </p:spPr>
        <p:txBody>
          <a:bodyPr/>
          <a:lstStyle/>
          <a:p>
            <a:r>
              <a:rPr lang="en-US" dirty="0" smtClean="0">
                <a:latin typeface="+mj-lt"/>
              </a:rPr>
              <a:t>Key </a:t>
            </a:r>
            <a:r>
              <a:rPr lang="en-US" dirty="0">
                <a:latin typeface="+mj-lt"/>
              </a:rPr>
              <a:t>aspects related to HFC-23 by-product control </a:t>
            </a:r>
            <a:r>
              <a:rPr lang="en-US" dirty="0" smtClean="0">
                <a:latin typeface="+mj-lt"/>
              </a:rPr>
              <a:t>technologies </a:t>
            </a:r>
            <a:r>
              <a:rPr lang="en-US" dirty="0" smtClean="0">
                <a:solidFill>
                  <a:schemeClr val="tx1"/>
                </a:solidFill>
                <a:latin typeface="+mj-lt"/>
              </a:rPr>
              <a:t>(</a:t>
            </a:r>
            <a:r>
              <a:rPr lang="en-US" dirty="0" smtClean="0">
                <a:solidFill>
                  <a:schemeClr val="tx1"/>
                </a:solidFill>
                <a:latin typeface="+mj-lt"/>
              </a:rPr>
              <a:t>decision 78/5</a:t>
            </a:r>
            <a:r>
              <a:rPr lang="en-US" dirty="0" smtClean="0">
                <a:solidFill>
                  <a:schemeClr val="tx1"/>
                </a:solidFill>
                <a:latin typeface="+mj-lt"/>
              </a:rPr>
              <a:t>)</a:t>
            </a:r>
            <a:endParaRPr lang="en-US" dirty="0">
              <a:latin typeface="+mj-lt"/>
            </a:endParaRPr>
          </a:p>
        </p:txBody>
      </p:sp>
      <p:sp>
        <p:nvSpPr>
          <p:cNvPr id="3" name="Content Placeholder 2"/>
          <p:cNvSpPr>
            <a:spLocks noGrp="1"/>
          </p:cNvSpPr>
          <p:nvPr>
            <p:ph idx="1"/>
          </p:nvPr>
        </p:nvSpPr>
        <p:spPr>
          <a:xfrm>
            <a:off x="480937" y="1943617"/>
            <a:ext cx="8292644" cy="4474549"/>
          </a:xfrm>
        </p:spPr>
        <p:txBody>
          <a:bodyPr/>
          <a:lstStyle/>
          <a:p>
            <a:pPr marL="274320" indent="-274320">
              <a:lnSpc>
                <a:spcPct val="100000"/>
              </a:lnSpc>
              <a:spcBef>
                <a:spcPts val="0"/>
              </a:spcBef>
              <a:buClr>
                <a:schemeClr val="tx1"/>
              </a:buClr>
            </a:pPr>
            <a:r>
              <a:rPr lang="en-US" sz="2100" dirty="0"/>
              <a:t>Urgency of taking action to enable </a:t>
            </a:r>
            <a:r>
              <a:rPr lang="en-US" sz="2100" dirty="0" smtClean="0"/>
              <a:t>countries </a:t>
            </a:r>
            <a:r>
              <a:rPr lang="en-US" sz="2100" dirty="0"/>
              <a:t>to meet the HFC-23 reporting and control obligations by 1 January </a:t>
            </a:r>
            <a:r>
              <a:rPr lang="en-US" sz="2100" dirty="0" smtClean="0"/>
              <a:t>2020</a:t>
            </a:r>
            <a:endParaRPr lang="en-US" sz="2100" dirty="0"/>
          </a:p>
          <a:p>
            <a:pPr marL="274320" indent="-274320">
              <a:lnSpc>
                <a:spcPct val="100000"/>
              </a:lnSpc>
              <a:spcBef>
                <a:spcPts val="0"/>
              </a:spcBef>
              <a:buClr>
                <a:schemeClr val="tx1"/>
              </a:buClr>
            </a:pPr>
            <a:r>
              <a:rPr lang="en-US" sz="2100" dirty="0"/>
              <a:t>Invited all </a:t>
            </a:r>
            <a:r>
              <a:rPr lang="en-US" sz="2100" dirty="0" smtClean="0"/>
              <a:t>HCFC-22 </a:t>
            </a:r>
            <a:r>
              <a:rPr lang="en-US" sz="2100" dirty="0"/>
              <a:t>producing parties to provide </a:t>
            </a:r>
            <a:r>
              <a:rPr lang="en-US" sz="2100" dirty="0" smtClean="0"/>
              <a:t>on </a:t>
            </a:r>
            <a:r>
              <a:rPr lang="en-US" sz="2100" dirty="0"/>
              <a:t>a voluntary basis, information on quantities of </a:t>
            </a:r>
            <a:r>
              <a:rPr lang="en-US" sz="2100" dirty="0" smtClean="0"/>
              <a:t>HFC-23 </a:t>
            </a:r>
            <a:r>
              <a:rPr lang="en-US" sz="2100" dirty="0"/>
              <a:t>in facilities producing </a:t>
            </a:r>
            <a:r>
              <a:rPr lang="en-US" sz="2100" dirty="0" smtClean="0"/>
              <a:t>HCFC-22; experience </a:t>
            </a:r>
            <a:r>
              <a:rPr lang="en-US" sz="2100" dirty="0"/>
              <a:t>in </a:t>
            </a:r>
            <a:r>
              <a:rPr lang="en-US" sz="2100" dirty="0" smtClean="0"/>
              <a:t>controlling/monitoring </a:t>
            </a:r>
            <a:r>
              <a:rPr lang="en-US" sz="2100" dirty="0"/>
              <a:t>HFC-23 by-product emissions, including </a:t>
            </a:r>
            <a:r>
              <a:rPr lang="en-US" sz="2100" dirty="0" smtClean="0"/>
              <a:t>policies </a:t>
            </a:r>
            <a:r>
              <a:rPr lang="en-US" sz="2100" dirty="0"/>
              <a:t>and regulations and the related costs, no later than 15 May </a:t>
            </a:r>
            <a:r>
              <a:rPr lang="en-US" sz="2100" dirty="0" smtClean="0"/>
              <a:t>2017 </a:t>
            </a:r>
            <a:endParaRPr lang="en-US" sz="2100" dirty="0"/>
          </a:p>
          <a:p>
            <a:pPr marL="274320" indent="-274320">
              <a:lnSpc>
                <a:spcPct val="100000"/>
              </a:lnSpc>
              <a:spcBef>
                <a:spcPts val="0"/>
              </a:spcBef>
              <a:buClr>
                <a:schemeClr val="tx1"/>
              </a:buClr>
            </a:pPr>
            <a:r>
              <a:rPr lang="en-US" sz="2100" dirty="0"/>
              <a:t>Secretariat would continue to explore whether there were HFC- or other HCFC-producing facilities </a:t>
            </a:r>
            <a:r>
              <a:rPr lang="en-US" sz="2100" dirty="0" smtClean="0"/>
              <a:t>that </a:t>
            </a:r>
            <a:r>
              <a:rPr lang="en-US" sz="2100" dirty="0"/>
              <a:t>generated HFC-23 emissions and to report back to ExCom by 31 May </a:t>
            </a:r>
            <a:r>
              <a:rPr lang="en-US" sz="2100" dirty="0" smtClean="0"/>
              <a:t>2018.</a:t>
            </a:r>
            <a:endParaRPr lang="en-US" sz="2100" dirty="0"/>
          </a:p>
          <a:p>
            <a:pPr marL="274320" indent="-274320">
              <a:lnSpc>
                <a:spcPct val="100000"/>
              </a:lnSpc>
              <a:spcBef>
                <a:spcPts val="0"/>
              </a:spcBef>
              <a:buClr>
                <a:schemeClr val="tx1"/>
              </a:buClr>
            </a:pPr>
            <a:r>
              <a:rPr lang="en-US" sz="2100" dirty="0"/>
              <a:t>Consideration of the need for a </a:t>
            </a:r>
            <a:r>
              <a:rPr lang="en-US" sz="2100" dirty="0" smtClean="0"/>
              <a:t>desk/field </a:t>
            </a:r>
            <a:r>
              <a:rPr lang="en-US" sz="2100" dirty="0"/>
              <a:t>study at </a:t>
            </a:r>
            <a:r>
              <a:rPr lang="en-US" sz="2100" dirty="0" smtClean="0"/>
              <a:t>the 79</a:t>
            </a:r>
            <a:r>
              <a:rPr lang="en-US" sz="2100" baseline="30000" dirty="0" smtClean="0"/>
              <a:t>th</a:t>
            </a:r>
            <a:r>
              <a:rPr lang="en-US" sz="2100" dirty="0"/>
              <a:t> meeting</a:t>
            </a:r>
          </a:p>
          <a:p>
            <a:pPr marL="0" indent="0">
              <a:lnSpc>
                <a:spcPct val="100000"/>
              </a:lnSpc>
              <a:spcBef>
                <a:spcPts val="0"/>
              </a:spcBef>
              <a:buClr>
                <a:schemeClr val="tx1"/>
              </a:buClr>
              <a:buNone/>
            </a:pPr>
            <a:r>
              <a:rPr lang="en-US" sz="2100" dirty="0"/>
              <a:t>References: </a:t>
            </a:r>
            <a:r>
              <a:rPr lang="en-US" sz="2100" dirty="0" smtClean="0"/>
              <a:t>documents 78/9 </a:t>
            </a:r>
            <a:r>
              <a:rPr lang="en-US" sz="2100" dirty="0"/>
              <a:t>and Corr.1, and paragraph </a:t>
            </a:r>
            <a:r>
              <a:rPr lang="en-US" sz="2100" dirty="0" smtClean="0"/>
              <a:t>112 </a:t>
            </a:r>
            <a:r>
              <a:rPr lang="en-US" sz="2100" dirty="0"/>
              <a:t>to </a:t>
            </a:r>
            <a:r>
              <a:rPr lang="en-US" sz="2100" dirty="0" smtClean="0"/>
              <a:t>122 </a:t>
            </a:r>
            <a:r>
              <a:rPr lang="en-US" sz="2100" dirty="0"/>
              <a:t>of document 78/11</a:t>
            </a:r>
            <a:r>
              <a:rPr lang="en-US" sz="2100" dirty="0" smtClean="0"/>
              <a:t>)</a:t>
            </a:r>
            <a:endParaRPr lang="en-US" sz="2100" dirty="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21</a:t>
            </a:fld>
            <a:endParaRPr lang="en-US" altLang="en-US" dirty="0"/>
          </a:p>
        </p:txBody>
      </p:sp>
    </p:spTree>
    <p:extLst>
      <p:ext uri="{BB962C8B-B14F-4D97-AF65-F5344CB8AC3E}">
        <p14:creationId xmlns:p14="http://schemas.microsoft.com/office/powerpoint/2010/main" val="2788108744"/>
      </p:ext>
    </p:extLst>
  </p:cSld>
  <p:clrMapOvr>
    <a:masterClrMapping/>
  </p:clrMapOvr>
  <p:transition spd="slow">
    <p:fade thruBlk="1"/>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3489" y="1057746"/>
            <a:ext cx="7843285" cy="648072"/>
          </a:xfrm>
        </p:spPr>
        <p:txBody>
          <a:bodyPr/>
          <a:lstStyle/>
          <a:p>
            <a:r>
              <a:rPr lang="en-US" dirty="0" smtClean="0">
                <a:latin typeface="+mj-lt"/>
              </a:rPr>
              <a:t>Sub-group </a:t>
            </a:r>
            <a:r>
              <a:rPr lang="en-US" dirty="0">
                <a:latin typeface="+mj-lt"/>
              </a:rPr>
              <a:t>on the Production </a:t>
            </a:r>
            <a:r>
              <a:rPr lang="en-US" dirty="0" smtClean="0">
                <a:latin typeface="+mj-lt"/>
              </a:rPr>
              <a:t>Sector</a:t>
            </a:r>
            <a:endParaRPr lang="en-US" dirty="0">
              <a:latin typeface="+mj-lt"/>
            </a:endParaRPr>
          </a:p>
        </p:txBody>
      </p:sp>
      <p:sp>
        <p:nvSpPr>
          <p:cNvPr id="3" name="Content Placeholder 2"/>
          <p:cNvSpPr>
            <a:spLocks noGrp="1"/>
          </p:cNvSpPr>
          <p:nvPr>
            <p:ph idx="1"/>
          </p:nvPr>
        </p:nvSpPr>
        <p:spPr>
          <a:xfrm>
            <a:off x="547902" y="1869907"/>
            <a:ext cx="8064896" cy="2135157"/>
          </a:xfrm>
        </p:spPr>
        <p:txBody>
          <a:bodyPr/>
          <a:lstStyle/>
          <a:p>
            <a:pPr marL="274320" indent="-274320">
              <a:lnSpc>
                <a:spcPct val="100000"/>
              </a:lnSpc>
              <a:spcBef>
                <a:spcPts val="0"/>
              </a:spcBef>
              <a:spcAft>
                <a:spcPts val="1200"/>
              </a:spcAft>
              <a:buClr>
                <a:schemeClr val="tx1"/>
              </a:buClr>
            </a:pPr>
            <a:r>
              <a:rPr lang="en-US" sz="2200" dirty="0"/>
              <a:t>Article 5 members: Argentina, China, </a:t>
            </a:r>
            <a:r>
              <a:rPr lang="en-US" sz="2200" dirty="0" smtClean="0"/>
              <a:t>Lebanon, Mexico</a:t>
            </a:r>
            <a:endParaRPr lang="en-US" sz="2200" dirty="0"/>
          </a:p>
          <a:p>
            <a:pPr marL="274320" indent="-274320">
              <a:lnSpc>
                <a:spcPct val="100000"/>
              </a:lnSpc>
              <a:spcBef>
                <a:spcPts val="0"/>
              </a:spcBef>
              <a:spcAft>
                <a:spcPts val="1200"/>
              </a:spcAft>
              <a:buClr>
                <a:schemeClr val="tx1"/>
              </a:buClr>
            </a:pPr>
            <a:r>
              <a:rPr lang="en-US" sz="2200" dirty="0"/>
              <a:t>Non-Article 5 members: Australia, Austria, </a:t>
            </a:r>
            <a:r>
              <a:rPr lang="en-US" sz="2200" dirty="0" smtClean="0"/>
              <a:t>Germany, </a:t>
            </a:r>
            <a:r>
              <a:rPr lang="en-US" sz="2200" dirty="0" smtClean="0"/>
              <a:t>United </a:t>
            </a:r>
            <a:r>
              <a:rPr lang="en-US" sz="2200" dirty="0"/>
              <a:t>States of </a:t>
            </a:r>
            <a:r>
              <a:rPr lang="en-US" sz="2200" dirty="0" smtClean="0"/>
              <a:t>America</a:t>
            </a:r>
          </a:p>
          <a:p>
            <a:pPr marL="274320" indent="-274320">
              <a:lnSpc>
                <a:spcPct val="100000"/>
              </a:lnSpc>
              <a:spcBef>
                <a:spcPts val="0"/>
              </a:spcBef>
              <a:spcAft>
                <a:spcPts val="1200"/>
              </a:spcAft>
              <a:buClr>
                <a:schemeClr val="tx1"/>
              </a:buClr>
            </a:pPr>
            <a:r>
              <a:rPr lang="en-US" sz="2200" dirty="0" smtClean="0"/>
              <a:t>Work </a:t>
            </a:r>
            <a:r>
              <a:rPr lang="en-US" sz="2200" dirty="0"/>
              <a:t>would begin at the </a:t>
            </a:r>
            <a:r>
              <a:rPr lang="en-US" sz="2200" dirty="0" smtClean="0"/>
              <a:t>79</a:t>
            </a:r>
            <a:r>
              <a:rPr lang="en-US" sz="2200" baseline="30000" dirty="0" smtClean="0"/>
              <a:t>th</a:t>
            </a:r>
            <a:r>
              <a:rPr lang="en-US" sz="2200" dirty="0" smtClean="0"/>
              <a:t> </a:t>
            </a:r>
            <a:r>
              <a:rPr lang="en-US" sz="2200" dirty="0"/>
              <a:t>meeting, when the facilitator of the group would also be </a:t>
            </a:r>
            <a:r>
              <a:rPr lang="en-US" sz="2200" dirty="0" smtClean="0"/>
              <a:t>chosen</a:t>
            </a:r>
            <a:endParaRPr lang="en-US" sz="2200" dirty="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22</a:t>
            </a:fld>
            <a:endParaRPr lang="en-US" altLang="en-US" dirty="0"/>
          </a:p>
        </p:txBody>
      </p:sp>
    </p:spTree>
    <p:extLst>
      <p:ext uri="{BB962C8B-B14F-4D97-AF65-F5344CB8AC3E}">
        <p14:creationId xmlns:p14="http://schemas.microsoft.com/office/powerpoint/2010/main" val="4196163730"/>
      </p:ext>
    </p:extLst>
  </p:cSld>
  <p:clrMapOvr>
    <a:masterClrMapping/>
  </p:clrMapOvr>
  <p:transition spd="slow">
    <p:fade thruBlk="1"/>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3290" y="1136467"/>
            <a:ext cx="8173166" cy="648072"/>
          </a:xfrm>
        </p:spPr>
        <p:txBody>
          <a:bodyPr/>
          <a:lstStyle/>
          <a:p>
            <a:r>
              <a:rPr lang="en-GB" dirty="0">
                <a:latin typeface="+mj-lt"/>
              </a:rPr>
              <a:t>P</a:t>
            </a:r>
            <a:r>
              <a:rPr lang="en-GB" dirty="0" smtClean="0">
                <a:latin typeface="+mj-lt"/>
              </a:rPr>
              <a:t>rocedures for accessing </a:t>
            </a:r>
            <a:r>
              <a:rPr lang="en-GB" dirty="0">
                <a:latin typeface="+mj-lt"/>
              </a:rPr>
              <a:t>additional contributions for enabling activities</a:t>
            </a:r>
            <a:endParaRPr lang="en-US" dirty="0">
              <a:latin typeface="+mj-lt"/>
            </a:endParaRPr>
          </a:p>
        </p:txBody>
      </p:sp>
      <p:sp>
        <p:nvSpPr>
          <p:cNvPr id="3" name="Content Placeholder 2"/>
          <p:cNvSpPr>
            <a:spLocks noGrp="1"/>
          </p:cNvSpPr>
          <p:nvPr>
            <p:ph idx="1"/>
          </p:nvPr>
        </p:nvSpPr>
        <p:spPr>
          <a:xfrm>
            <a:off x="539552" y="1988840"/>
            <a:ext cx="8424936" cy="4536504"/>
          </a:xfrm>
        </p:spPr>
        <p:txBody>
          <a:bodyPr/>
          <a:lstStyle/>
          <a:p>
            <a:pPr marL="274320" indent="-274320">
              <a:lnSpc>
                <a:spcPct val="100000"/>
              </a:lnSpc>
              <a:spcBef>
                <a:spcPts val="0"/>
              </a:spcBef>
              <a:buClr>
                <a:schemeClr val="tx1"/>
              </a:buClr>
            </a:pPr>
            <a:r>
              <a:rPr lang="en-CA" sz="2000" dirty="0"/>
              <a:t>Draft procedures for Article 5 countries that have HFC consumption baseline years from 2020 to 2022 in accessing additional contributions for enabling activities (documents 78/10 and Corr.1) </a:t>
            </a:r>
          </a:p>
          <a:p>
            <a:pPr marL="457200" lvl="1" indent="-222250">
              <a:lnSpc>
                <a:spcPct val="100000"/>
              </a:lnSpc>
              <a:spcBef>
                <a:spcPts val="0"/>
              </a:spcBef>
              <a:buClr>
                <a:schemeClr val="tx1"/>
              </a:buClr>
            </a:pPr>
            <a:r>
              <a:rPr lang="en-CA" sz="2000" dirty="0">
                <a:ea typeface="+mn-ea"/>
                <a:cs typeface="+mn-cs"/>
              </a:rPr>
              <a:t>Describes </a:t>
            </a:r>
            <a:r>
              <a:rPr lang="en-CA" sz="2000" dirty="0" smtClean="0">
                <a:ea typeface="+mn-ea"/>
                <a:cs typeface="+mn-cs"/>
              </a:rPr>
              <a:t>funding </a:t>
            </a:r>
            <a:r>
              <a:rPr lang="en-CA" sz="2000" dirty="0">
                <a:ea typeface="+mn-ea"/>
                <a:cs typeface="+mn-cs"/>
              </a:rPr>
              <a:t>modalities for enabling activities </a:t>
            </a:r>
            <a:endParaRPr lang="en-CA" sz="2000" dirty="0" smtClean="0">
              <a:ea typeface="+mn-ea"/>
              <a:cs typeface="+mn-cs"/>
            </a:endParaRPr>
          </a:p>
          <a:p>
            <a:pPr marL="457200" lvl="1" indent="-222250">
              <a:lnSpc>
                <a:spcPct val="100000"/>
              </a:lnSpc>
              <a:spcBef>
                <a:spcPts val="0"/>
              </a:spcBef>
              <a:buClr>
                <a:schemeClr val="tx1"/>
              </a:buClr>
            </a:pPr>
            <a:r>
              <a:rPr lang="en-CA" sz="2000" dirty="0" smtClean="0">
                <a:ea typeface="+mn-ea"/>
                <a:cs typeface="+mn-cs"/>
              </a:rPr>
              <a:t>Presents enabling </a:t>
            </a:r>
            <a:r>
              <a:rPr lang="en-CA" sz="2000" dirty="0">
                <a:ea typeface="+mn-ea"/>
                <a:cs typeface="+mn-cs"/>
              </a:rPr>
              <a:t>activities that may facilitate fast-start actions for the implementation of the Kigali Amendment</a:t>
            </a:r>
          </a:p>
          <a:p>
            <a:pPr marL="457200" lvl="1" indent="-222250">
              <a:lnSpc>
                <a:spcPct val="100000"/>
              </a:lnSpc>
              <a:spcBef>
                <a:spcPts val="0"/>
              </a:spcBef>
              <a:buClr>
                <a:schemeClr val="tx1"/>
              </a:buClr>
            </a:pPr>
            <a:r>
              <a:rPr lang="en-CA" sz="2000" dirty="0">
                <a:ea typeface="+mn-ea"/>
                <a:cs typeface="+mn-cs"/>
              </a:rPr>
              <a:t>Presents the requirements for submission of funding </a:t>
            </a:r>
            <a:r>
              <a:rPr lang="en-CA" sz="2000" dirty="0" smtClean="0">
                <a:ea typeface="+mn-ea"/>
                <a:cs typeface="+mn-cs"/>
              </a:rPr>
              <a:t>requests</a:t>
            </a:r>
            <a:endParaRPr lang="en-CA" sz="2000" dirty="0">
              <a:ea typeface="+mn-ea"/>
              <a:cs typeface="+mn-cs"/>
            </a:endParaRPr>
          </a:p>
          <a:p>
            <a:pPr marL="457200" lvl="1" indent="-222250">
              <a:lnSpc>
                <a:spcPct val="100000"/>
              </a:lnSpc>
              <a:spcBef>
                <a:spcPts val="0"/>
              </a:spcBef>
              <a:spcAft>
                <a:spcPts val="1200"/>
              </a:spcAft>
              <a:buClr>
                <a:schemeClr val="tx1"/>
              </a:buClr>
            </a:pPr>
            <a:r>
              <a:rPr lang="en-CA" sz="2000" dirty="0">
                <a:ea typeface="+mn-ea"/>
                <a:cs typeface="+mn-cs"/>
              </a:rPr>
              <a:t>Proposes other enabling activities related to the production sector and demonstration projects for alternatives to HFCs</a:t>
            </a:r>
          </a:p>
          <a:p>
            <a:pPr marL="274320" indent="-274320">
              <a:lnSpc>
                <a:spcPct val="100000"/>
              </a:lnSpc>
              <a:spcBef>
                <a:spcPts val="0"/>
              </a:spcBef>
              <a:spcAft>
                <a:spcPts val="1200"/>
              </a:spcAft>
              <a:buClr>
                <a:schemeClr val="tx1"/>
              </a:buClr>
            </a:pPr>
            <a:r>
              <a:rPr lang="en-US" sz="2000" dirty="0" smtClean="0"/>
              <a:t>The </a:t>
            </a:r>
            <a:r>
              <a:rPr lang="en-US" sz="2000" dirty="0"/>
              <a:t>issue would be revisited at the </a:t>
            </a:r>
            <a:r>
              <a:rPr lang="en-US" sz="2000" dirty="0" smtClean="0"/>
              <a:t>79</a:t>
            </a:r>
            <a:r>
              <a:rPr lang="en-US" sz="2000" baseline="30000" dirty="0" smtClean="0"/>
              <a:t>th</a:t>
            </a:r>
            <a:r>
              <a:rPr lang="en-US" sz="2000" dirty="0" smtClean="0"/>
              <a:t> </a:t>
            </a:r>
            <a:r>
              <a:rPr lang="en-US" sz="2000" dirty="0"/>
              <a:t>meeting</a:t>
            </a:r>
          </a:p>
          <a:p>
            <a:pPr marL="0" indent="0">
              <a:lnSpc>
                <a:spcPct val="100000"/>
              </a:lnSpc>
              <a:buNone/>
            </a:pPr>
            <a:r>
              <a:rPr lang="en-US" sz="2000" dirty="0"/>
              <a:t>References: </a:t>
            </a:r>
            <a:r>
              <a:rPr lang="en-US" sz="2000" dirty="0" smtClean="0"/>
              <a:t>documents 78/10 </a:t>
            </a:r>
            <a:r>
              <a:rPr lang="en-US" sz="2000" dirty="0"/>
              <a:t>and Corr.1, and paragraph </a:t>
            </a:r>
            <a:r>
              <a:rPr lang="en-US" sz="2000" dirty="0" smtClean="0"/>
              <a:t>125 </a:t>
            </a:r>
            <a:r>
              <a:rPr lang="en-US" sz="2000" dirty="0"/>
              <a:t>to </a:t>
            </a:r>
            <a:r>
              <a:rPr lang="en-US" sz="2000" dirty="0" smtClean="0"/>
              <a:t>133 of </a:t>
            </a:r>
            <a:r>
              <a:rPr lang="en-US" sz="2000" dirty="0"/>
              <a:t>document 78/11</a:t>
            </a:r>
            <a:r>
              <a:rPr lang="en-US" sz="2000" dirty="0" smtClean="0"/>
              <a:t>)</a:t>
            </a:r>
            <a:endParaRPr lang="en-US" sz="2000" dirty="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23</a:t>
            </a:fld>
            <a:endParaRPr lang="en-US" altLang="en-US" dirty="0"/>
          </a:p>
        </p:txBody>
      </p:sp>
    </p:spTree>
    <p:extLst>
      <p:ext uri="{BB962C8B-B14F-4D97-AF65-F5344CB8AC3E}">
        <p14:creationId xmlns:p14="http://schemas.microsoft.com/office/powerpoint/2010/main" val="1310073271"/>
      </p:ext>
    </p:extLst>
  </p:cSld>
  <p:clrMapOvr>
    <a:masterClrMapping/>
  </p:clrMapOvr>
  <p:transition spd="slow">
    <p:fade thruBlk="1"/>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244" y="1089575"/>
            <a:ext cx="5904656" cy="504056"/>
          </a:xfrm>
        </p:spPr>
        <p:txBody>
          <a:bodyPr/>
          <a:lstStyle/>
          <a:p>
            <a:r>
              <a:rPr lang="en-US" dirty="0" smtClean="0">
                <a:latin typeface="+mj-lt"/>
              </a:rPr>
              <a:t>Matters for the </a:t>
            </a:r>
            <a:r>
              <a:rPr lang="en-US" dirty="0" smtClean="0">
                <a:latin typeface="+mj-lt"/>
              </a:rPr>
              <a:t>79</a:t>
            </a:r>
            <a:r>
              <a:rPr lang="en-US" baseline="30000" dirty="0" smtClean="0">
                <a:latin typeface="+mj-lt"/>
              </a:rPr>
              <a:t>th</a:t>
            </a:r>
            <a:r>
              <a:rPr lang="en-US" dirty="0" smtClean="0">
                <a:latin typeface="+mj-lt"/>
              </a:rPr>
              <a:t> and 80</a:t>
            </a:r>
            <a:r>
              <a:rPr lang="en-US" baseline="30000" dirty="0" smtClean="0">
                <a:latin typeface="+mj-lt"/>
              </a:rPr>
              <a:t>th</a:t>
            </a:r>
            <a:r>
              <a:rPr lang="en-US" dirty="0" smtClean="0">
                <a:latin typeface="+mj-lt"/>
              </a:rPr>
              <a:t> meetings</a:t>
            </a:r>
            <a:endParaRPr lang="en-US" dirty="0">
              <a:latin typeface="+mj-lt"/>
            </a:endParaRPr>
          </a:p>
        </p:txBody>
      </p:sp>
      <p:sp>
        <p:nvSpPr>
          <p:cNvPr id="3" name="Content Placeholder 2"/>
          <p:cNvSpPr>
            <a:spLocks noGrp="1"/>
          </p:cNvSpPr>
          <p:nvPr>
            <p:ph idx="1"/>
          </p:nvPr>
        </p:nvSpPr>
        <p:spPr>
          <a:xfrm>
            <a:off x="464204" y="1576864"/>
            <a:ext cx="8424936" cy="4781018"/>
          </a:xfrm>
        </p:spPr>
        <p:txBody>
          <a:bodyPr/>
          <a:lstStyle/>
          <a:p>
            <a:pPr marL="274320" indent="-274320">
              <a:lnSpc>
                <a:spcPct val="100000"/>
              </a:lnSpc>
              <a:spcBef>
                <a:spcPts val="0"/>
              </a:spcBef>
              <a:spcAft>
                <a:spcPts val="1200"/>
              </a:spcAft>
              <a:buClr>
                <a:srgbClr val="000000"/>
              </a:buClr>
            </a:pPr>
            <a:r>
              <a:rPr lang="en-US" sz="2000" dirty="0" smtClean="0"/>
              <a:t>Agenda items of a “regular” </a:t>
            </a:r>
            <a:r>
              <a:rPr lang="en-US" sz="2000" dirty="0" smtClean="0"/>
              <a:t>meeting</a:t>
            </a:r>
            <a:endParaRPr lang="en-US" sz="2000" dirty="0"/>
          </a:p>
          <a:p>
            <a:pPr marL="274320" indent="-274320">
              <a:lnSpc>
                <a:spcPct val="100000"/>
              </a:lnSpc>
              <a:spcBef>
                <a:spcPts val="0"/>
              </a:spcBef>
              <a:spcAft>
                <a:spcPts val="1200"/>
              </a:spcAft>
              <a:buClr>
                <a:srgbClr val="000000"/>
              </a:buClr>
            </a:pPr>
            <a:r>
              <a:rPr lang="en-US" sz="2000" dirty="0" smtClean="0"/>
              <a:t>Status </a:t>
            </a:r>
            <a:r>
              <a:rPr lang="en-US" sz="2000" dirty="0"/>
              <a:t>of additional </a:t>
            </a:r>
            <a:r>
              <a:rPr lang="en-US" sz="2000" dirty="0" smtClean="0"/>
              <a:t>contributions to the Fund</a:t>
            </a:r>
            <a:endParaRPr lang="en-US" sz="2000" dirty="0"/>
          </a:p>
          <a:p>
            <a:pPr marL="274320" indent="-274320">
              <a:lnSpc>
                <a:spcPct val="100000"/>
              </a:lnSpc>
              <a:spcBef>
                <a:spcPts val="0"/>
              </a:spcBef>
              <a:spcAft>
                <a:spcPts val="1200"/>
              </a:spcAft>
              <a:buClr>
                <a:srgbClr val="000000"/>
              </a:buClr>
            </a:pPr>
            <a:r>
              <a:rPr lang="en-US" sz="2000" dirty="0"/>
              <a:t>Report on </a:t>
            </a:r>
            <a:r>
              <a:rPr lang="en-US" sz="2000" dirty="0" smtClean="0"/>
              <a:t>surveys on ODS alternatives (update)</a:t>
            </a:r>
            <a:endParaRPr lang="en-US" sz="2000" dirty="0"/>
          </a:p>
          <a:p>
            <a:pPr marL="274320" indent="-274320">
              <a:lnSpc>
                <a:spcPct val="100000"/>
              </a:lnSpc>
              <a:spcBef>
                <a:spcPts val="0"/>
              </a:spcBef>
              <a:buClr>
                <a:srgbClr val="000000"/>
              </a:buClr>
            </a:pPr>
            <a:r>
              <a:rPr lang="en-US" sz="2000" dirty="0"/>
              <a:t>Policy matters related to the Kigali </a:t>
            </a:r>
            <a:r>
              <a:rPr lang="en-US" sz="2000" dirty="0" smtClean="0"/>
              <a:t>Amendment: follow-up of discussions </a:t>
            </a:r>
            <a:r>
              <a:rPr lang="en-US" sz="2000" dirty="0"/>
              <a:t>at the </a:t>
            </a:r>
            <a:r>
              <a:rPr lang="en-US" sz="2000" dirty="0" smtClean="0"/>
              <a:t>78</a:t>
            </a:r>
            <a:r>
              <a:rPr lang="en-US" sz="2000" baseline="30000" dirty="0" smtClean="0"/>
              <a:t>th </a:t>
            </a:r>
            <a:r>
              <a:rPr lang="en-US" sz="2000" dirty="0" smtClean="0"/>
              <a:t>(and 79</a:t>
            </a:r>
            <a:r>
              <a:rPr lang="en-US" sz="2000" baseline="30000" dirty="0" smtClean="0"/>
              <a:t>th) </a:t>
            </a:r>
            <a:r>
              <a:rPr lang="en-US" sz="2000" dirty="0" smtClean="0"/>
              <a:t>meetings</a:t>
            </a:r>
            <a:endParaRPr lang="en-US" sz="2000" dirty="0" smtClean="0"/>
          </a:p>
          <a:p>
            <a:pPr marL="481013" lvl="1" indent="-200025">
              <a:lnSpc>
                <a:spcPct val="100000"/>
              </a:lnSpc>
              <a:spcBef>
                <a:spcPts val="0"/>
              </a:spcBef>
              <a:buClr>
                <a:srgbClr val="000000"/>
              </a:buClr>
            </a:pPr>
            <a:r>
              <a:rPr lang="en-CA" sz="2000" dirty="0" smtClean="0"/>
              <a:t>P</a:t>
            </a:r>
            <a:r>
              <a:rPr lang="en-CA" sz="2000" dirty="0" smtClean="0"/>
              <a:t>ending i</a:t>
            </a:r>
            <a:r>
              <a:rPr lang="en-CA" sz="2000" dirty="0" smtClean="0"/>
              <a:t>ssues on cost guidelines e.g., </a:t>
            </a:r>
            <a:r>
              <a:rPr lang="en-CA" sz="2000" dirty="0" smtClean="0"/>
              <a:t>eligible </a:t>
            </a:r>
            <a:r>
              <a:rPr lang="en-CA" sz="2000" dirty="0"/>
              <a:t>incremental costs, energy efficiency, capacity building to address safety, </a:t>
            </a:r>
            <a:r>
              <a:rPr lang="en-CA" sz="2000" dirty="0" smtClean="0"/>
              <a:t>disposal, eligibility </a:t>
            </a:r>
            <a:r>
              <a:rPr lang="en-CA" sz="2000" dirty="0"/>
              <a:t>of Annex F substances subject to high-ambient-temperature exemptions, enabling activities</a:t>
            </a:r>
          </a:p>
          <a:p>
            <a:pPr marL="481013" lvl="1" indent="-200025">
              <a:lnSpc>
                <a:spcPct val="100000"/>
              </a:lnSpc>
              <a:spcBef>
                <a:spcPts val="0"/>
              </a:spcBef>
              <a:buClr>
                <a:srgbClr val="000000"/>
              </a:buClr>
            </a:pPr>
            <a:r>
              <a:rPr lang="en-CA" sz="2000" dirty="0"/>
              <a:t>HFC-23 by-product control technologies</a:t>
            </a:r>
          </a:p>
          <a:p>
            <a:pPr marL="481013" lvl="1" indent="-200025">
              <a:lnSpc>
                <a:spcPct val="100000"/>
              </a:lnSpc>
              <a:spcBef>
                <a:spcPts val="0"/>
              </a:spcBef>
              <a:buClr>
                <a:srgbClr val="000000"/>
              </a:buClr>
            </a:pPr>
            <a:r>
              <a:rPr lang="en-CA" sz="2000" dirty="0" smtClean="0"/>
              <a:t>Procedures </a:t>
            </a:r>
            <a:r>
              <a:rPr lang="en-CA" sz="2000" dirty="0"/>
              <a:t>for accessing additional contributions for enabling </a:t>
            </a:r>
            <a:r>
              <a:rPr lang="en-CA" sz="2000" dirty="0" smtClean="0"/>
              <a:t>activities</a:t>
            </a:r>
          </a:p>
          <a:p>
            <a:pPr marL="328613" lvl="1" indent="-328613">
              <a:lnSpc>
                <a:spcPct val="100000"/>
              </a:lnSpc>
              <a:spcBef>
                <a:spcPts val="0"/>
              </a:spcBef>
              <a:buClr>
                <a:srgbClr val="000000"/>
              </a:buClr>
            </a:pPr>
            <a:r>
              <a:rPr lang="en-CA" sz="2000" dirty="0" smtClean="0"/>
              <a:t>Report to the 29</a:t>
            </a:r>
            <a:r>
              <a:rPr lang="en-CA" sz="2000" baseline="30000" dirty="0" smtClean="0"/>
              <a:t>th</a:t>
            </a:r>
            <a:r>
              <a:rPr lang="en-CA" sz="2000" dirty="0" smtClean="0"/>
              <a:t> MOP</a:t>
            </a:r>
            <a:endParaRPr lang="en-CA" sz="2000" dirty="0"/>
          </a:p>
          <a:p>
            <a:pPr marL="447675" lvl="1" indent="0">
              <a:lnSpc>
                <a:spcPct val="100000"/>
              </a:lnSpc>
              <a:spcBef>
                <a:spcPts val="0"/>
              </a:spcBef>
              <a:spcAft>
                <a:spcPts val="900"/>
              </a:spcAft>
              <a:buNone/>
            </a:pPr>
            <a:endParaRPr lang="en-US" sz="2000" dirty="0">
              <a:solidFill>
                <a:schemeClr val="tx1"/>
              </a:solidFill>
            </a:endParaRPr>
          </a:p>
          <a:p>
            <a:pPr marL="0" indent="0">
              <a:lnSpc>
                <a:spcPct val="100000"/>
              </a:lnSpc>
              <a:spcBef>
                <a:spcPts val="0"/>
              </a:spcBef>
              <a:spcAft>
                <a:spcPts val="900"/>
              </a:spcAft>
              <a:buNone/>
            </a:pPr>
            <a:endParaRPr lang="en-US" sz="2400" dirty="0" smtClean="0">
              <a:solidFill>
                <a:schemeClr val="tx1"/>
              </a:solidFill>
            </a:endParaRPr>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24</a:t>
            </a:fld>
            <a:endParaRPr lang="en-US" altLang="en-US" dirty="0"/>
          </a:p>
        </p:txBody>
      </p:sp>
    </p:spTree>
    <p:extLst>
      <p:ext uri="{BB962C8B-B14F-4D97-AF65-F5344CB8AC3E}">
        <p14:creationId xmlns:p14="http://schemas.microsoft.com/office/powerpoint/2010/main" val="3642574203"/>
      </p:ext>
    </p:extLst>
  </p:cSld>
  <p:clrMapOvr>
    <a:masterClrMapping/>
  </p:clrMapOvr>
  <p:transition spd="slow">
    <p:fade thruBlk="1"/>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9234" y="1076182"/>
            <a:ext cx="7272808" cy="463877"/>
          </a:xfrm>
        </p:spPr>
        <p:txBody>
          <a:bodyPr/>
          <a:lstStyle/>
          <a:p>
            <a:r>
              <a:rPr lang="en-US" dirty="0" smtClean="0">
                <a:latin typeface="+mn-lt"/>
              </a:rPr>
              <a:t>Guides prepared by the </a:t>
            </a:r>
            <a:r>
              <a:rPr lang="en-US" dirty="0" smtClean="0">
                <a:latin typeface="+mn-lt"/>
              </a:rPr>
              <a:t>Secretariat</a:t>
            </a:r>
            <a:endParaRPr lang="en-CA" dirty="0">
              <a:latin typeface="+mn-lt"/>
            </a:endParaRPr>
          </a:p>
        </p:txBody>
      </p:sp>
      <p:sp>
        <p:nvSpPr>
          <p:cNvPr id="3" name="Content Placeholder 2"/>
          <p:cNvSpPr>
            <a:spLocks noGrp="1"/>
          </p:cNvSpPr>
          <p:nvPr>
            <p:ph idx="1"/>
          </p:nvPr>
        </p:nvSpPr>
        <p:spPr>
          <a:xfrm>
            <a:off x="1043608" y="2420888"/>
            <a:ext cx="7272808" cy="2304256"/>
          </a:xfrm>
        </p:spPr>
        <p:txBody>
          <a:bodyPr/>
          <a:lstStyle/>
          <a:p>
            <a:pPr marL="0" indent="0">
              <a:lnSpc>
                <a:spcPct val="100000"/>
              </a:lnSpc>
              <a:buNone/>
            </a:pPr>
            <a:endParaRPr lang="en-CA" sz="2000" dirty="0"/>
          </a:p>
          <a:p>
            <a:pPr marL="0" indent="0">
              <a:buNone/>
            </a:pPr>
            <a:endParaRPr lang="en-CA" sz="2000" dirty="0"/>
          </a:p>
          <a:p>
            <a:endParaRPr lang="en-CA" sz="2000" dirty="0" smtClean="0"/>
          </a:p>
          <a:p>
            <a:endParaRPr lang="en-CA" sz="2000" dirty="0" smtClean="0"/>
          </a:p>
          <a:p>
            <a:pPr marL="0" indent="0">
              <a:buNone/>
            </a:pPr>
            <a:endParaRPr lang="en-CA" sz="2000" dirty="0"/>
          </a:p>
        </p:txBody>
      </p:sp>
      <p:sp>
        <p:nvSpPr>
          <p:cNvPr id="4" name="Slide Number Placeholder 3"/>
          <p:cNvSpPr>
            <a:spLocks noGrp="1"/>
          </p:cNvSpPr>
          <p:nvPr>
            <p:ph type="sldNum" sz="quarter" idx="11"/>
          </p:nvPr>
        </p:nvSpPr>
        <p:spPr/>
        <p:txBody>
          <a:bodyPr/>
          <a:lstStyle/>
          <a:p>
            <a:fld id="{A5F9A6FC-F4EF-460E-BD24-59AEA3422757}" type="slidenum">
              <a:rPr lang="en-US" altLang="en-US" smtClean="0"/>
              <a:pPr/>
              <a:t>25</a:t>
            </a:fld>
            <a:endParaRPr lang="en-US" altLang="en-US"/>
          </a:p>
        </p:txBody>
      </p:sp>
      <p:sp>
        <p:nvSpPr>
          <p:cNvPr id="5" name="Date Placeholder 4"/>
          <p:cNvSpPr>
            <a:spLocks noGrp="1"/>
          </p:cNvSpPr>
          <p:nvPr>
            <p:ph type="dt" sz="half" idx="10"/>
          </p:nvPr>
        </p:nvSpPr>
        <p:spPr>
          <a:xfrm>
            <a:off x="2704" y="6381328"/>
            <a:ext cx="1905000" cy="457200"/>
          </a:xfrm>
        </p:spPr>
        <p:txBody>
          <a:bodyPr/>
          <a:lstStyle/>
          <a:p>
            <a:r>
              <a:rPr lang="en-CA" altLang="en-US" dirty="0" smtClean="0"/>
              <a:t>27/04/2017</a:t>
            </a:r>
            <a:endParaRPr lang="en-US" altLang="en-US" dirty="0"/>
          </a:p>
        </p:txBody>
      </p:sp>
      <p:sp>
        <p:nvSpPr>
          <p:cNvPr id="8" name="Content Placeholder 2"/>
          <p:cNvSpPr txBox="1">
            <a:spLocks/>
          </p:cNvSpPr>
          <p:nvPr/>
        </p:nvSpPr>
        <p:spPr bwMode="auto">
          <a:xfrm>
            <a:off x="564668" y="1486454"/>
            <a:ext cx="8208912" cy="4824536"/>
          </a:xfrm>
          <a:prstGeom prst="rect">
            <a:avLst/>
          </a:prstGeom>
          <a:noFill/>
          <a:ln w="9525">
            <a:noFill/>
            <a:miter lim="800000"/>
            <a:headEnd/>
            <a:tailEnd/>
          </a:ln>
          <a:effectLst/>
        </p:spPr>
        <p:txBody>
          <a:bodyPr vert="horz" wrap="square" lIns="82314" tIns="41157" rIns="82314" bIns="41157" numCol="1" anchor="t" anchorCtr="0" compatLnSpc="1">
            <a:prstTxWarp prst="textNoShape">
              <a:avLst/>
            </a:prstTxWarp>
          </a:bodyPr>
          <a:lstStyle>
            <a:lvl1pPr marL="266700" indent="-266700" algn="l" defTabSz="912813" rtl="0" fontAlgn="base">
              <a:lnSpc>
                <a:spcPct val="70000"/>
              </a:lnSpc>
              <a:spcBef>
                <a:spcPct val="50000"/>
              </a:spcBef>
              <a:spcAft>
                <a:spcPct val="0"/>
              </a:spcAft>
              <a:buClr>
                <a:srgbClr val="FF8D03"/>
              </a:buClr>
              <a:buBlip>
                <a:blip r:embed="rId2"/>
              </a:buBlip>
              <a:defRPr>
                <a:solidFill>
                  <a:srgbClr val="000000"/>
                </a:solidFill>
                <a:latin typeface="+mn-lt"/>
                <a:ea typeface="+mn-ea"/>
                <a:cs typeface="+mn-cs"/>
              </a:defRPr>
            </a:lvl1pPr>
            <a:lvl2pPr marL="628650" indent="-180975" algn="l" defTabSz="912813" rtl="0" fontAlgn="base">
              <a:lnSpc>
                <a:spcPct val="70000"/>
              </a:lnSpc>
              <a:spcBef>
                <a:spcPct val="20000"/>
              </a:spcBef>
              <a:spcAft>
                <a:spcPct val="0"/>
              </a:spcAft>
              <a:buClr>
                <a:srgbClr val="FF8D03"/>
              </a:buClr>
              <a:buBlip>
                <a:blip r:embed="rId3"/>
              </a:buBlip>
              <a:defRPr sz="1400">
                <a:solidFill>
                  <a:srgbClr val="000000"/>
                </a:solidFill>
                <a:latin typeface="+mn-lt"/>
              </a:defRPr>
            </a:lvl2pPr>
            <a:lvl3pPr marL="895350" indent="-84138" algn="l" defTabSz="912813" rtl="0" fontAlgn="base">
              <a:spcBef>
                <a:spcPct val="20000"/>
              </a:spcBef>
              <a:spcAft>
                <a:spcPct val="0"/>
              </a:spcAft>
              <a:buClr>
                <a:schemeClr val="bg1"/>
              </a:buClr>
              <a:buSzPct val="50000"/>
              <a:buFont typeface="Wingdings" pitchFamily="2" charset="2"/>
              <a:buBlip>
                <a:blip r:embed="rId4"/>
              </a:buBlip>
              <a:defRPr sz="1200">
                <a:solidFill>
                  <a:srgbClr val="000000"/>
                </a:solidFill>
                <a:latin typeface="+mn-lt"/>
              </a:defRPr>
            </a:lvl3pPr>
            <a:lvl4pPr marL="2027238" indent="-228600" algn="l" defTabSz="912813" rtl="0" fontAlgn="base">
              <a:spcBef>
                <a:spcPct val="20000"/>
              </a:spcBef>
              <a:spcAft>
                <a:spcPct val="0"/>
              </a:spcAft>
              <a:buClr>
                <a:srgbClr val="FFCC00"/>
              </a:buClr>
              <a:buSzPct val="75000"/>
              <a:buFont typeface="Wingdings" pitchFamily="2" charset="2"/>
              <a:buChar char="l"/>
              <a:defRPr sz="2600" b="1">
                <a:solidFill>
                  <a:srgbClr val="010493"/>
                </a:solidFill>
                <a:effectLst>
                  <a:outerShdw blurRad="38100" dist="38100" dir="2700000" algn="tl">
                    <a:srgbClr val="C0C0C0"/>
                  </a:outerShdw>
                </a:effectLst>
                <a:latin typeface="+mn-lt"/>
              </a:defRPr>
            </a:lvl4pPr>
            <a:lvl5pPr marL="2435225" indent="-228600" algn="l" defTabSz="912813" rtl="0" fontAlgn="base">
              <a:spcBef>
                <a:spcPct val="20000"/>
              </a:spcBef>
              <a:spcAft>
                <a:spcPct val="0"/>
              </a:spcAft>
              <a:buClr>
                <a:srgbClr val="FFCC00"/>
              </a:buClr>
              <a:buSzPct val="75000"/>
              <a:buFont typeface="Wingdings" pitchFamily="2" charset="2"/>
              <a:buChar char="l"/>
              <a:defRPr sz="2600" b="1">
                <a:solidFill>
                  <a:srgbClr val="010493"/>
                </a:solidFill>
                <a:effectLst>
                  <a:outerShdw blurRad="38100" dist="38100" dir="2700000" algn="tl">
                    <a:srgbClr val="C0C0C0"/>
                  </a:outerShdw>
                </a:effectLst>
                <a:latin typeface="+mn-lt"/>
              </a:defRPr>
            </a:lvl5pPr>
            <a:lvl6pPr marL="2892425" indent="-228600" algn="l" defTabSz="912813" rtl="0" fontAlgn="base">
              <a:spcBef>
                <a:spcPct val="20000"/>
              </a:spcBef>
              <a:spcAft>
                <a:spcPct val="0"/>
              </a:spcAft>
              <a:buClr>
                <a:srgbClr val="FFCC00"/>
              </a:buClr>
              <a:buSzPct val="75000"/>
              <a:buFont typeface="Wingdings" pitchFamily="2" charset="2"/>
              <a:buChar char="l"/>
              <a:defRPr sz="2600" b="1">
                <a:solidFill>
                  <a:srgbClr val="010493"/>
                </a:solidFill>
                <a:effectLst>
                  <a:outerShdw blurRad="38100" dist="38100" dir="2700000" algn="tl">
                    <a:srgbClr val="C0C0C0"/>
                  </a:outerShdw>
                </a:effectLst>
                <a:latin typeface="+mn-lt"/>
              </a:defRPr>
            </a:lvl6pPr>
            <a:lvl7pPr marL="3349625" indent="-228600" algn="l" defTabSz="912813" rtl="0" fontAlgn="base">
              <a:spcBef>
                <a:spcPct val="20000"/>
              </a:spcBef>
              <a:spcAft>
                <a:spcPct val="0"/>
              </a:spcAft>
              <a:buClr>
                <a:srgbClr val="FFCC00"/>
              </a:buClr>
              <a:buSzPct val="75000"/>
              <a:buFont typeface="Wingdings" pitchFamily="2" charset="2"/>
              <a:buChar char="l"/>
              <a:defRPr sz="2600" b="1">
                <a:solidFill>
                  <a:srgbClr val="010493"/>
                </a:solidFill>
                <a:effectLst>
                  <a:outerShdw blurRad="38100" dist="38100" dir="2700000" algn="tl">
                    <a:srgbClr val="C0C0C0"/>
                  </a:outerShdw>
                </a:effectLst>
                <a:latin typeface="+mn-lt"/>
              </a:defRPr>
            </a:lvl7pPr>
            <a:lvl8pPr marL="3806825" indent="-228600" algn="l" defTabSz="912813" rtl="0" fontAlgn="base">
              <a:spcBef>
                <a:spcPct val="20000"/>
              </a:spcBef>
              <a:spcAft>
                <a:spcPct val="0"/>
              </a:spcAft>
              <a:buClr>
                <a:srgbClr val="FFCC00"/>
              </a:buClr>
              <a:buSzPct val="75000"/>
              <a:buFont typeface="Wingdings" pitchFamily="2" charset="2"/>
              <a:buChar char="l"/>
              <a:defRPr sz="2600" b="1">
                <a:solidFill>
                  <a:srgbClr val="010493"/>
                </a:solidFill>
                <a:effectLst>
                  <a:outerShdw blurRad="38100" dist="38100" dir="2700000" algn="tl">
                    <a:srgbClr val="C0C0C0"/>
                  </a:outerShdw>
                </a:effectLst>
                <a:latin typeface="+mn-lt"/>
              </a:defRPr>
            </a:lvl8pPr>
            <a:lvl9pPr marL="4264025" indent="-228600" algn="l" defTabSz="912813" rtl="0" fontAlgn="base">
              <a:spcBef>
                <a:spcPct val="20000"/>
              </a:spcBef>
              <a:spcAft>
                <a:spcPct val="0"/>
              </a:spcAft>
              <a:buClr>
                <a:srgbClr val="FFCC00"/>
              </a:buClr>
              <a:buSzPct val="75000"/>
              <a:buFont typeface="Wingdings" pitchFamily="2" charset="2"/>
              <a:buChar char="l"/>
              <a:defRPr sz="2600" b="1">
                <a:solidFill>
                  <a:srgbClr val="010493"/>
                </a:solidFill>
                <a:effectLst>
                  <a:outerShdw blurRad="38100" dist="38100" dir="2700000" algn="tl">
                    <a:srgbClr val="C0C0C0"/>
                  </a:outerShdw>
                </a:effectLst>
                <a:latin typeface="+mn-lt"/>
              </a:defRPr>
            </a:lvl9pPr>
          </a:lstStyle>
          <a:p>
            <a:pPr marL="274320" lvl="0" indent="-274320" eaLnBrk="1" hangingPunct="1">
              <a:lnSpc>
                <a:spcPct val="100000"/>
              </a:lnSpc>
              <a:spcBef>
                <a:spcPts val="0"/>
              </a:spcBef>
              <a:spcAft>
                <a:spcPts val="600"/>
              </a:spcAft>
              <a:buClr>
                <a:srgbClr val="000000"/>
              </a:buClr>
              <a:buFont typeface="Arial" panose="020B0604020202020204" pitchFamily="34" charset="0"/>
              <a:buChar char="•"/>
            </a:pPr>
            <a:r>
              <a:rPr lang="en-US" kern="0" dirty="0" smtClean="0"/>
              <a:t>The </a:t>
            </a:r>
            <a:r>
              <a:rPr lang="en-US" kern="0" dirty="0"/>
              <a:t>preparation of stage I of </a:t>
            </a:r>
            <a:r>
              <a:rPr lang="en-US" kern="0" dirty="0" smtClean="0"/>
              <a:t>HPMPs</a:t>
            </a:r>
            <a:endParaRPr lang="en-US" kern="0" dirty="0"/>
          </a:p>
          <a:p>
            <a:pPr marL="274320" lvl="0" indent="-274320" eaLnBrk="1" hangingPunct="1">
              <a:lnSpc>
                <a:spcPct val="100000"/>
              </a:lnSpc>
              <a:spcBef>
                <a:spcPts val="0"/>
              </a:spcBef>
              <a:spcAft>
                <a:spcPts val="600"/>
              </a:spcAft>
              <a:buClr>
                <a:srgbClr val="000000"/>
              </a:buClr>
              <a:buFont typeface="Arial" panose="020B0604020202020204" pitchFamily="34" charset="0"/>
              <a:buChar char="•"/>
            </a:pPr>
            <a:r>
              <a:rPr lang="en-US" kern="0" dirty="0"/>
              <a:t>The presentation of tranches of HPMPs (updated as of August 2016)</a:t>
            </a:r>
          </a:p>
          <a:p>
            <a:pPr marL="274320" lvl="0" indent="-274320" eaLnBrk="1" hangingPunct="1">
              <a:lnSpc>
                <a:spcPct val="100000"/>
              </a:lnSpc>
              <a:spcBef>
                <a:spcPts val="0"/>
              </a:spcBef>
              <a:spcAft>
                <a:spcPts val="600"/>
              </a:spcAft>
              <a:buClr>
                <a:srgbClr val="000000"/>
              </a:buClr>
              <a:buFont typeface="Arial" panose="020B0604020202020204" pitchFamily="34" charset="0"/>
              <a:buChar char="•"/>
            </a:pPr>
            <a:r>
              <a:rPr lang="en-US" kern="0" dirty="0"/>
              <a:t>Project preparation of stage II of HPMP</a:t>
            </a:r>
          </a:p>
          <a:p>
            <a:pPr marL="274320" lvl="0" indent="-274320" eaLnBrk="1" hangingPunct="1">
              <a:lnSpc>
                <a:spcPct val="100000"/>
              </a:lnSpc>
              <a:spcBef>
                <a:spcPts val="0"/>
              </a:spcBef>
              <a:spcAft>
                <a:spcPts val="600"/>
              </a:spcAft>
              <a:buClr>
                <a:srgbClr val="000000"/>
              </a:buClr>
              <a:buFont typeface="Arial" panose="020B0604020202020204" pitchFamily="34" charset="0"/>
              <a:buChar char="•"/>
            </a:pPr>
            <a:r>
              <a:rPr lang="en-US" kern="0" dirty="0"/>
              <a:t>Presentation of stage II of HPMPs</a:t>
            </a:r>
          </a:p>
          <a:p>
            <a:pPr marL="274320" lvl="0" indent="-274320" eaLnBrk="1" hangingPunct="1">
              <a:lnSpc>
                <a:spcPct val="100000"/>
              </a:lnSpc>
              <a:spcBef>
                <a:spcPts val="0"/>
              </a:spcBef>
              <a:spcAft>
                <a:spcPts val="600"/>
              </a:spcAft>
              <a:buClr>
                <a:srgbClr val="000000"/>
              </a:buClr>
              <a:buFont typeface="Arial" panose="020B0604020202020204" pitchFamily="34" charset="0"/>
              <a:buChar char="•"/>
            </a:pPr>
            <a:r>
              <a:rPr lang="en-US" kern="0" dirty="0"/>
              <a:t>Presentation of tranches of </a:t>
            </a:r>
            <a:r>
              <a:rPr lang="en-US" kern="0" dirty="0" smtClean="0"/>
              <a:t>HPPMP</a:t>
            </a:r>
            <a:endParaRPr lang="en-US" kern="0" dirty="0"/>
          </a:p>
          <a:p>
            <a:pPr marL="274320" lvl="0" indent="-274320" eaLnBrk="1" hangingPunct="1">
              <a:lnSpc>
                <a:spcPct val="100000"/>
              </a:lnSpc>
              <a:spcBef>
                <a:spcPts val="0"/>
              </a:spcBef>
              <a:spcAft>
                <a:spcPts val="600"/>
              </a:spcAft>
              <a:buClr>
                <a:srgbClr val="000000"/>
              </a:buClr>
              <a:buFont typeface="Arial" panose="020B0604020202020204" pitchFamily="34" charset="0"/>
              <a:buChar char="•"/>
            </a:pPr>
            <a:r>
              <a:rPr lang="en-US" kern="0" dirty="0"/>
              <a:t>Preparation of </a:t>
            </a:r>
            <a:r>
              <a:rPr lang="en-US" kern="0" dirty="0" smtClean="0"/>
              <a:t>surveys </a:t>
            </a:r>
            <a:r>
              <a:rPr lang="en-US" kern="0" dirty="0"/>
              <a:t>of ODS alternatives</a:t>
            </a:r>
          </a:p>
          <a:p>
            <a:pPr marL="274320" lvl="0" indent="-274320" eaLnBrk="1" hangingPunct="1">
              <a:lnSpc>
                <a:spcPct val="100000"/>
              </a:lnSpc>
              <a:spcBef>
                <a:spcPts val="0"/>
              </a:spcBef>
              <a:spcAft>
                <a:spcPts val="600"/>
              </a:spcAft>
              <a:buClr>
                <a:srgbClr val="000000"/>
              </a:buClr>
              <a:buFont typeface="Arial" panose="020B0604020202020204" pitchFamily="34" charset="0"/>
              <a:buChar char="•"/>
            </a:pPr>
            <a:r>
              <a:rPr lang="en-US" kern="0" dirty="0" smtClean="0"/>
              <a:t>Secretariat's </a:t>
            </a:r>
            <a:r>
              <a:rPr lang="en-US" kern="0" dirty="0" smtClean="0"/>
              <a:t>country </a:t>
            </a:r>
            <a:r>
              <a:rPr lang="en-US" kern="0" dirty="0"/>
              <a:t>programme data reporting </a:t>
            </a:r>
            <a:r>
              <a:rPr lang="en-US" kern="0" dirty="0" smtClean="0"/>
              <a:t>system</a:t>
            </a:r>
          </a:p>
          <a:p>
            <a:pPr marL="274320" indent="-274320" eaLnBrk="1" hangingPunct="1">
              <a:lnSpc>
                <a:spcPct val="100000"/>
              </a:lnSpc>
              <a:spcBef>
                <a:spcPts val="0"/>
              </a:spcBef>
              <a:buClr>
                <a:srgbClr val="000000"/>
              </a:buClr>
              <a:buFont typeface="Arial" panose="020B0604020202020204" pitchFamily="34" charset="0"/>
              <a:buChar char="•"/>
            </a:pPr>
            <a:r>
              <a:rPr lang="en-US" kern="0" dirty="0"/>
              <a:t>Guide for the submission of institutional strengthening </a:t>
            </a:r>
            <a:r>
              <a:rPr lang="en-US" kern="0" dirty="0" smtClean="0"/>
              <a:t>(IS) projects</a:t>
            </a:r>
          </a:p>
          <a:p>
            <a:pPr marL="481013" indent="-234950" eaLnBrk="1" hangingPunct="1">
              <a:lnSpc>
                <a:spcPct val="100000"/>
              </a:lnSpc>
              <a:spcBef>
                <a:spcPts val="0"/>
              </a:spcBef>
              <a:buClr>
                <a:srgbClr val="000000"/>
              </a:buClr>
              <a:buFont typeface="Arial" panose="020B0604020202020204" pitchFamily="34" charset="0"/>
              <a:buChar char="•"/>
            </a:pPr>
            <a:r>
              <a:rPr lang="en-CA" kern="0" dirty="0"/>
              <a:t>Part </a:t>
            </a:r>
            <a:r>
              <a:rPr lang="en-CA" kern="0" dirty="0" smtClean="0"/>
              <a:t>1: checklist </a:t>
            </a:r>
            <a:r>
              <a:rPr lang="en-CA" kern="0" dirty="0"/>
              <a:t>for the submission of </a:t>
            </a:r>
            <a:r>
              <a:rPr lang="en-CA" kern="0" dirty="0" smtClean="0"/>
              <a:t>a renewal request</a:t>
            </a:r>
            <a:endParaRPr lang="en-CA" kern="0" dirty="0"/>
          </a:p>
          <a:p>
            <a:pPr marL="481013" indent="-234950" eaLnBrk="1" hangingPunct="1">
              <a:lnSpc>
                <a:spcPct val="100000"/>
              </a:lnSpc>
              <a:spcBef>
                <a:spcPts val="0"/>
              </a:spcBef>
              <a:buClr>
                <a:srgbClr val="000000"/>
              </a:buClr>
              <a:buFont typeface="Arial" panose="020B0604020202020204" pitchFamily="34" charset="0"/>
              <a:buChar char="•"/>
            </a:pPr>
            <a:r>
              <a:rPr lang="en-CA" kern="0" dirty="0"/>
              <a:t>Part </a:t>
            </a:r>
            <a:r>
              <a:rPr lang="en-CA" kern="0" dirty="0" smtClean="0"/>
              <a:t>2: instructions </a:t>
            </a:r>
            <a:r>
              <a:rPr lang="en-CA" kern="0" dirty="0"/>
              <a:t>for filling out the IS reporting format and submission of the report and renewal </a:t>
            </a:r>
            <a:r>
              <a:rPr lang="en-CA" kern="0" dirty="0" smtClean="0"/>
              <a:t>request</a:t>
            </a:r>
            <a:endParaRPr lang="en-CA" kern="0" dirty="0"/>
          </a:p>
          <a:p>
            <a:pPr marL="481013" indent="-234950" eaLnBrk="1" hangingPunct="1">
              <a:lnSpc>
                <a:spcPct val="100000"/>
              </a:lnSpc>
              <a:spcBef>
                <a:spcPts val="0"/>
              </a:spcBef>
              <a:buClr>
                <a:srgbClr val="000000"/>
              </a:buClr>
              <a:buFont typeface="Arial" panose="020B0604020202020204" pitchFamily="34" charset="0"/>
              <a:buChar char="•"/>
            </a:pPr>
            <a:r>
              <a:rPr lang="en-CA" kern="0" dirty="0"/>
              <a:t>Part </a:t>
            </a:r>
            <a:r>
              <a:rPr lang="en-CA" kern="0" dirty="0" smtClean="0"/>
              <a:t>3: advice </a:t>
            </a:r>
            <a:r>
              <a:rPr lang="en-CA" kern="0" dirty="0"/>
              <a:t>on </a:t>
            </a:r>
            <a:r>
              <a:rPr lang="en-CA" kern="0" dirty="0" smtClean="0"/>
              <a:t>objectives</a:t>
            </a:r>
            <a:r>
              <a:rPr lang="en-CA" kern="0" dirty="0"/>
              <a:t>, </a:t>
            </a:r>
            <a:r>
              <a:rPr lang="en-CA" kern="0" dirty="0" smtClean="0"/>
              <a:t>indicators </a:t>
            </a:r>
            <a:r>
              <a:rPr lang="en-CA" kern="0" dirty="0"/>
              <a:t>and </a:t>
            </a:r>
            <a:r>
              <a:rPr lang="en-CA" kern="0" dirty="0" smtClean="0"/>
              <a:t>performance indicators</a:t>
            </a:r>
            <a:endParaRPr lang="en-CA" kern="0" dirty="0"/>
          </a:p>
          <a:p>
            <a:pPr marL="481013" indent="-234950" eaLnBrk="1" hangingPunct="1">
              <a:lnSpc>
                <a:spcPct val="100000"/>
              </a:lnSpc>
              <a:spcBef>
                <a:spcPts val="0"/>
              </a:spcBef>
              <a:buClr>
                <a:srgbClr val="000000"/>
              </a:buClr>
              <a:buFont typeface="Arial" panose="020B0604020202020204" pitchFamily="34" charset="0"/>
              <a:buChar char="•"/>
            </a:pPr>
            <a:r>
              <a:rPr lang="en-CA" kern="0" dirty="0"/>
              <a:t>Part </a:t>
            </a:r>
            <a:r>
              <a:rPr lang="en-CA" kern="0" dirty="0" smtClean="0"/>
              <a:t>4: summary </a:t>
            </a:r>
            <a:r>
              <a:rPr lang="en-CA" kern="0" dirty="0"/>
              <a:t>of </a:t>
            </a:r>
            <a:r>
              <a:rPr lang="en-CA" kern="0" dirty="0" smtClean="0"/>
              <a:t>rules </a:t>
            </a:r>
            <a:r>
              <a:rPr lang="en-CA" kern="0" dirty="0"/>
              <a:t>and policies for the funding of </a:t>
            </a:r>
            <a:r>
              <a:rPr lang="en-CA" kern="0" dirty="0" smtClean="0"/>
              <a:t>IS projects</a:t>
            </a:r>
            <a:endParaRPr lang="en-CA" kern="0" dirty="0"/>
          </a:p>
          <a:p>
            <a:pPr marL="481013" indent="-234950" eaLnBrk="1" hangingPunct="1">
              <a:lnSpc>
                <a:spcPct val="100000"/>
              </a:lnSpc>
              <a:spcBef>
                <a:spcPts val="0"/>
              </a:spcBef>
              <a:buClr>
                <a:srgbClr val="000000"/>
              </a:buClr>
              <a:buFont typeface="Arial" panose="020B0604020202020204" pitchFamily="34" charset="0"/>
              <a:buChar char="•"/>
            </a:pPr>
            <a:r>
              <a:rPr lang="en-CA" kern="0" dirty="0"/>
              <a:t>Part </a:t>
            </a:r>
            <a:r>
              <a:rPr lang="en-CA" kern="0" dirty="0" smtClean="0"/>
              <a:t>5: sources </a:t>
            </a:r>
            <a:r>
              <a:rPr lang="en-CA" kern="0" dirty="0"/>
              <a:t>of </a:t>
            </a:r>
            <a:r>
              <a:rPr lang="en-CA" kern="0" dirty="0" smtClean="0"/>
              <a:t>information    </a:t>
            </a:r>
            <a:endParaRPr lang="en-CA" kern="0" dirty="0"/>
          </a:p>
          <a:p>
            <a:pPr marL="481013" indent="-234950" eaLnBrk="1" hangingPunct="1">
              <a:lnSpc>
                <a:spcPct val="100000"/>
              </a:lnSpc>
              <a:spcBef>
                <a:spcPts val="0"/>
              </a:spcBef>
              <a:buClr>
                <a:srgbClr val="000000"/>
              </a:buClr>
              <a:buFont typeface="Arial" panose="020B0604020202020204" pitchFamily="34" charset="0"/>
              <a:buChar char="•"/>
            </a:pPr>
            <a:r>
              <a:rPr lang="en-CA" kern="0" dirty="0"/>
              <a:t>Annex </a:t>
            </a:r>
            <a:r>
              <a:rPr lang="en-CA" kern="0" dirty="0" smtClean="0"/>
              <a:t>I: terminal </a:t>
            </a:r>
            <a:r>
              <a:rPr lang="en-CA" kern="0" dirty="0"/>
              <a:t>report and request for extension of IS </a:t>
            </a:r>
            <a:r>
              <a:rPr lang="en-CA" kern="0" dirty="0" smtClean="0"/>
              <a:t>funding </a:t>
            </a:r>
            <a:endParaRPr lang="en-CA" kern="0" dirty="0"/>
          </a:p>
          <a:p>
            <a:pPr marL="274320" indent="-274320" eaLnBrk="1" hangingPunct="1">
              <a:lnSpc>
                <a:spcPct val="100000"/>
              </a:lnSpc>
              <a:spcBef>
                <a:spcPts val="0"/>
              </a:spcBef>
              <a:buClr>
                <a:srgbClr val="000000"/>
              </a:buClr>
              <a:buFont typeface="Arial" panose="020B0604020202020204" pitchFamily="34" charset="0"/>
              <a:buChar char="•"/>
            </a:pPr>
            <a:endParaRPr lang="en-US" kern="0" dirty="0"/>
          </a:p>
          <a:p>
            <a:pPr marL="274320" lvl="0" indent="-274320" eaLnBrk="1" hangingPunct="1">
              <a:lnSpc>
                <a:spcPct val="100000"/>
              </a:lnSpc>
              <a:spcBef>
                <a:spcPts val="0"/>
              </a:spcBef>
              <a:buClr>
                <a:srgbClr val="000000"/>
              </a:buClr>
              <a:buFont typeface="Arial" panose="020B0604020202020204" pitchFamily="34" charset="0"/>
              <a:buChar char="•"/>
            </a:pPr>
            <a:endParaRPr lang="en-US" kern="0" dirty="0"/>
          </a:p>
          <a:p>
            <a:pPr marL="0" indent="0" eaLnBrk="1" hangingPunct="1">
              <a:lnSpc>
                <a:spcPct val="100000"/>
              </a:lnSpc>
              <a:buFontTx/>
              <a:buNone/>
            </a:pPr>
            <a:endParaRPr lang="en-CA" sz="2000" kern="0" dirty="0" smtClean="0"/>
          </a:p>
          <a:p>
            <a:pPr marL="0" indent="0" eaLnBrk="1" hangingPunct="1">
              <a:buFontTx/>
              <a:buNone/>
            </a:pPr>
            <a:endParaRPr lang="en-CA" sz="2000" kern="0" dirty="0" smtClean="0"/>
          </a:p>
          <a:p>
            <a:pPr eaLnBrk="1" hangingPunct="1"/>
            <a:endParaRPr lang="en-CA" sz="2000" kern="0" dirty="0" smtClean="0"/>
          </a:p>
          <a:p>
            <a:pPr eaLnBrk="1" hangingPunct="1"/>
            <a:endParaRPr lang="en-CA" sz="2000" kern="0" dirty="0" smtClean="0"/>
          </a:p>
          <a:p>
            <a:pPr marL="0" indent="0" eaLnBrk="1" hangingPunct="1">
              <a:buFontTx/>
              <a:buNone/>
            </a:pPr>
            <a:endParaRPr lang="en-CA" sz="2000" kern="0" dirty="0"/>
          </a:p>
        </p:txBody>
      </p:sp>
    </p:spTree>
    <p:extLst>
      <p:ext uri="{BB962C8B-B14F-4D97-AF65-F5344CB8AC3E}">
        <p14:creationId xmlns:p14="http://schemas.microsoft.com/office/powerpoint/2010/main" val="727117161"/>
      </p:ext>
    </p:extLst>
  </p:cSld>
  <p:clrMapOvr>
    <a:masterClrMapping/>
  </p:clrMapOvr>
  <p:transition spd="slow">
    <p:wipe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9413" y="1064459"/>
            <a:ext cx="7344816" cy="576063"/>
          </a:xfrm>
        </p:spPr>
        <p:txBody>
          <a:bodyPr/>
          <a:lstStyle/>
          <a:p>
            <a:r>
              <a:rPr lang="en-US" dirty="0" smtClean="0">
                <a:latin typeface="+mj-lt"/>
              </a:rPr>
              <a:t>Further information on ExCom decisions</a:t>
            </a:r>
            <a:endParaRPr lang="en-CA" dirty="0">
              <a:latin typeface="+mj-lt"/>
            </a:endParaRPr>
          </a:p>
        </p:txBody>
      </p:sp>
      <p:sp>
        <p:nvSpPr>
          <p:cNvPr id="3" name="Content Placeholder 2"/>
          <p:cNvSpPr>
            <a:spLocks noGrp="1"/>
          </p:cNvSpPr>
          <p:nvPr>
            <p:ph idx="1"/>
          </p:nvPr>
        </p:nvSpPr>
        <p:spPr>
          <a:xfrm>
            <a:off x="529499" y="1719211"/>
            <a:ext cx="8136904" cy="3456384"/>
          </a:xfrm>
        </p:spPr>
        <p:txBody>
          <a:bodyPr/>
          <a:lstStyle/>
          <a:p>
            <a:pPr>
              <a:lnSpc>
                <a:spcPct val="100000"/>
              </a:lnSpc>
              <a:spcBef>
                <a:spcPts val="0"/>
              </a:spcBef>
              <a:spcAft>
                <a:spcPct val="0"/>
              </a:spcAft>
              <a:buClr>
                <a:schemeClr val="tx1"/>
              </a:buClr>
            </a:pPr>
            <a:r>
              <a:rPr lang="en-US" sz="2200" dirty="0"/>
              <a:t>All decisions can be found in the </a:t>
            </a:r>
            <a:r>
              <a:rPr lang="en-US" sz="2200" dirty="0" smtClean="0"/>
              <a:t>reports </a:t>
            </a:r>
            <a:r>
              <a:rPr lang="en-US" sz="2200" dirty="0"/>
              <a:t>of </a:t>
            </a:r>
            <a:r>
              <a:rPr lang="en-US" sz="2200" dirty="0" smtClean="0"/>
              <a:t>ExCom meetings </a:t>
            </a:r>
            <a:r>
              <a:rPr lang="en-US" sz="2200" dirty="0" smtClean="0">
                <a:hlinkClick r:id="rId3"/>
              </a:rPr>
              <a:t>www.multilateralfund.org</a:t>
            </a:r>
            <a:endParaRPr lang="en-US" sz="2200" dirty="0" smtClean="0"/>
          </a:p>
          <a:p>
            <a:pPr>
              <a:lnSpc>
                <a:spcPct val="100000"/>
              </a:lnSpc>
              <a:spcBef>
                <a:spcPts val="0"/>
              </a:spcBef>
              <a:spcAft>
                <a:spcPct val="0"/>
              </a:spcAft>
              <a:buClr>
                <a:schemeClr val="tx1"/>
              </a:buClr>
            </a:pPr>
            <a:endParaRPr lang="en-US" sz="2200" dirty="0" smtClean="0"/>
          </a:p>
          <a:p>
            <a:pPr>
              <a:lnSpc>
                <a:spcPct val="100000"/>
              </a:lnSpc>
              <a:spcBef>
                <a:spcPts val="0"/>
              </a:spcBef>
              <a:spcAft>
                <a:spcPct val="0"/>
              </a:spcAft>
              <a:buClr>
                <a:schemeClr val="tx1"/>
              </a:buClr>
            </a:pPr>
            <a:r>
              <a:rPr lang="en-US" sz="2200" dirty="0" smtClean="0"/>
              <a:t>A </a:t>
            </a:r>
            <a:r>
              <a:rPr lang="en-US" sz="2200" dirty="0"/>
              <a:t>summary of decisions of each meeting is published following the meeting </a:t>
            </a:r>
            <a:r>
              <a:rPr lang="en-US" sz="2200" dirty="0" smtClean="0"/>
              <a:t>(</a:t>
            </a:r>
            <a:r>
              <a:rPr lang="en-US" sz="2200" dirty="0" smtClean="0">
                <a:solidFill>
                  <a:srgbClr val="007DC3"/>
                </a:solidFill>
                <a:hlinkClick r:id="rId3"/>
              </a:rPr>
              <a:t>www.multilateralfund.org</a:t>
            </a:r>
            <a:r>
              <a:rPr lang="en-US" sz="2200" dirty="0" smtClean="0">
                <a:solidFill>
                  <a:srgbClr val="007DC3"/>
                </a:solidFill>
              </a:rPr>
              <a:t>)</a:t>
            </a:r>
            <a:r>
              <a:rPr lang="en-US" sz="2200" dirty="0" smtClean="0"/>
              <a:t> </a:t>
            </a:r>
            <a:r>
              <a:rPr lang="en-US" sz="2200" dirty="0"/>
              <a:t>and distributed through </a:t>
            </a:r>
            <a:r>
              <a:rPr lang="en-US" sz="2200" dirty="0" smtClean="0"/>
              <a:t>CAP</a:t>
            </a:r>
          </a:p>
          <a:p>
            <a:pPr>
              <a:lnSpc>
                <a:spcPct val="100000"/>
              </a:lnSpc>
              <a:spcBef>
                <a:spcPts val="0"/>
              </a:spcBef>
              <a:spcAft>
                <a:spcPct val="0"/>
              </a:spcAft>
              <a:buClr>
                <a:schemeClr val="tx1"/>
              </a:buClr>
            </a:pPr>
            <a:endParaRPr lang="en-US" sz="2200" dirty="0"/>
          </a:p>
          <a:p>
            <a:pPr>
              <a:lnSpc>
                <a:spcPct val="100000"/>
              </a:lnSpc>
              <a:spcBef>
                <a:spcPts val="0"/>
              </a:spcBef>
              <a:spcAft>
                <a:spcPct val="0"/>
              </a:spcAft>
              <a:buClr>
                <a:schemeClr val="tx1"/>
              </a:buClr>
            </a:pPr>
            <a:r>
              <a:rPr lang="en-US" sz="2200" dirty="0" smtClean="0"/>
              <a:t>Official </a:t>
            </a:r>
            <a:r>
              <a:rPr lang="en-US" sz="2200" dirty="0"/>
              <a:t>letters to each country, sent by the Secretariat on behalf of the </a:t>
            </a:r>
            <a:r>
              <a:rPr lang="en-US" sz="2200" dirty="0" smtClean="0"/>
              <a:t>ExCom, </a:t>
            </a:r>
            <a:r>
              <a:rPr lang="en-US" sz="2200" dirty="0"/>
              <a:t>referring to any decision </a:t>
            </a:r>
            <a:r>
              <a:rPr lang="en-US" sz="2200" dirty="0" smtClean="0"/>
              <a:t>pertaining </a:t>
            </a:r>
            <a:r>
              <a:rPr lang="en-US" sz="2200" dirty="0"/>
              <a:t>to that country</a:t>
            </a:r>
          </a:p>
          <a:p>
            <a:pPr>
              <a:lnSpc>
                <a:spcPct val="100000"/>
              </a:lnSpc>
              <a:spcBef>
                <a:spcPts val="0"/>
              </a:spcBef>
              <a:spcAft>
                <a:spcPts val="900"/>
              </a:spcAft>
              <a:buClr>
                <a:schemeClr val="tx1"/>
              </a:buClr>
            </a:pPr>
            <a:endParaRPr lang="en-US" sz="2200" dirty="0">
              <a:solidFill>
                <a:schemeClr val="tx1"/>
              </a:solidFill>
            </a:endParaRPr>
          </a:p>
        </p:txBody>
      </p:sp>
      <p:sp>
        <p:nvSpPr>
          <p:cNvPr id="5" name="Date Placeholder 4"/>
          <p:cNvSpPr>
            <a:spLocks noGrp="1"/>
          </p:cNvSpPr>
          <p:nvPr>
            <p:ph type="dt" sz="half" idx="10"/>
          </p:nvPr>
        </p:nvSpPr>
        <p:spPr/>
        <p:txBody>
          <a:bodyPr/>
          <a:lstStyle/>
          <a:p>
            <a:fld id="{DABB4A02-9863-48B2-A644-9FEDB00B5B69}" type="datetime1">
              <a:rPr lang="en-US" altLang="en-US" smtClean="0">
                <a:solidFill>
                  <a:prstClr val="black"/>
                </a:solidFill>
              </a:rPr>
              <a:pPr/>
              <a:t>5/19/2017</a:t>
            </a:fld>
            <a:endParaRPr lang="en-US" altLang="en-US" dirty="0">
              <a:solidFill>
                <a:prstClr val="black"/>
              </a:solidFill>
            </a:endParaRPr>
          </a:p>
        </p:txBody>
      </p:sp>
      <p:sp>
        <p:nvSpPr>
          <p:cNvPr id="6" name="Slide Number Placeholder 5"/>
          <p:cNvSpPr>
            <a:spLocks noGrp="1"/>
          </p:cNvSpPr>
          <p:nvPr>
            <p:ph type="sldNum" sz="quarter" idx="11"/>
          </p:nvPr>
        </p:nvSpPr>
        <p:spPr/>
        <p:txBody>
          <a:bodyPr/>
          <a:lstStyle/>
          <a:p>
            <a:fld id="{7EA245DC-AC2A-4786-B9FE-028DADB6141E}" type="slidenum">
              <a:rPr lang="en-US" altLang="en-US" smtClean="0">
                <a:solidFill>
                  <a:prstClr val="black"/>
                </a:solidFill>
              </a:rPr>
              <a:pPr/>
              <a:t>26</a:t>
            </a:fld>
            <a:endParaRPr lang="en-US" altLang="en-US" dirty="0">
              <a:solidFill>
                <a:prstClr val="black"/>
              </a:solidFill>
            </a:endParaRPr>
          </a:p>
        </p:txBody>
      </p:sp>
    </p:spTree>
    <p:extLst>
      <p:ext uri="{BB962C8B-B14F-4D97-AF65-F5344CB8AC3E}">
        <p14:creationId xmlns:p14="http://schemas.microsoft.com/office/powerpoint/2010/main" val="3713650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7584" y="2348880"/>
            <a:ext cx="7416824" cy="1800200"/>
          </a:xfrm>
          <a:noFill/>
        </p:spPr>
        <p:txBody>
          <a:bodyPr/>
          <a:lstStyle/>
          <a:p>
            <a:pPr marL="0" indent="0" algn="ctr">
              <a:buNone/>
            </a:pPr>
            <a:endParaRPr lang="en-US" dirty="0" smtClean="0"/>
          </a:p>
          <a:p>
            <a:pPr marL="0" indent="0" algn="ctr">
              <a:buNone/>
            </a:pPr>
            <a:endParaRPr lang="en-US" dirty="0"/>
          </a:p>
          <a:p>
            <a:pPr marL="0" indent="0" algn="ctr">
              <a:buNone/>
            </a:pPr>
            <a:r>
              <a:rPr lang="en-US" sz="4000" b="1" dirty="0" smtClean="0"/>
              <a:t>Thank you!</a:t>
            </a:r>
            <a:endParaRPr lang="en-US" sz="4000" b="1" dirty="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27</a:t>
            </a:fld>
            <a:endParaRPr lang="en-US" altLang="en-US" dirty="0"/>
          </a:p>
        </p:txBody>
      </p:sp>
    </p:spTree>
    <p:extLst>
      <p:ext uri="{BB962C8B-B14F-4D97-AF65-F5344CB8AC3E}">
        <p14:creationId xmlns:p14="http://schemas.microsoft.com/office/powerpoint/2010/main" val="647168617"/>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9804" y="1268760"/>
            <a:ext cx="7200800" cy="432048"/>
          </a:xfrm>
        </p:spPr>
        <p:txBody>
          <a:bodyPr/>
          <a:lstStyle/>
          <a:p>
            <a:r>
              <a:rPr lang="en-US" dirty="0" smtClean="0">
                <a:latin typeface="+mn-lt"/>
              </a:rPr>
              <a:t>ExCom </a:t>
            </a:r>
            <a:r>
              <a:rPr lang="en-CA" dirty="0" smtClean="0">
                <a:latin typeface="+mn-lt"/>
              </a:rPr>
              <a:t>meetings </a:t>
            </a:r>
            <a:r>
              <a:rPr lang="en-CA" dirty="0">
                <a:latin typeface="+mn-lt"/>
              </a:rPr>
              <a:t>in </a:t>
            </a:r>
            <a:r>
              <a:rPr lang="en-CA" dirty="0" smtClean="0">
                <a:latin typeface="+mn-lt"/>
              </a:rPr>
              <a:t>2016</a:t>
            </a:r>
            <a:endParaRPr lang="en-CA" dirty="0">
              <a:latin typeface="+mn-lt"/>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37751427"/>
              </p:ext>
            </p:extLst>
          </p:nvPr>
        </p:nvGraphicFramePr>
        <p:xfrm>
          <a:off x="696961" y="1916831"/>
          <a:ext cx="8064896" cy="3485377"/>
        </p:xfrm>
        <a:graphic>
          <a:graphicData uri="http://schemas.openxmlformats.org/drawingml/2006/table">
            <a:tbl>
              <a:tblPr firstRow="1" bandRow="1">
                <a:tableStyleId>{5C22544A-7EE6-4342-B048-85BDC9FD1C3A}</a:tableStyleId>
              </a:tblPr>
              <a:tblGrid>
                <a:gridCol w="1512168"/>
                <a:gridCol w="3168352"/>
                <a:gridCol w="3384376"/>
              </a:tblGrid>
              <a:tr h="343019">
                <a:tc>
                  <a:txBody>
                    <a:bodyPr/>
                    <a:lstStyle/>
                    <a:p>
                      <a:endParaRPr lang="en-CA" sz="2000" kern="1200" dirty="0">
                        <a:solidFill>
                          <a:srgbClr val="000000"/>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2000" kern="1200" dirty="0" smtClean="0">
                          <a:solidFill>
                            <a:srgbClr val="000000"/>
                          </a:solidFill>
                          <a:effectLst/>
                          <a:latin typeface="+mn-lt"/>
                          <a:ea typeface="+mn-ea"/>
                          <a:cs typeface="+mn-cs"/>
                        </a:rPr>
                        <a:t>76</a:t>
                      </a:r>
                      <a:r>
                        <a:rPr lang="en-US" sz="2000" kern="1200" baseline="30000" dirty="0" smtClean="0">
                          <a:solidFill>
                            <a:srgbClr val="000000"/>
                          </a:solidFill>
                          <a:effectLst/>
                          <a:latin typeface="+mn-lt"/>
                          <a:ea typeface="+mn-ea"/>
                          <a:cs typeface="+mn-cs"/>
                        </a:rPr>
                        <a:t>th</a:t>
                      </a:r>
                      <a:r>
                        <a:rPr lang="en-US" sz="2000" kern="1200" dirty="0" smtClean="0">
                          <a:solidFill>
                            <a:srgbClr val="000000"/>
                          </a:solidFill>
                          <a:effectLst/>
                          <a:latin typeface="+mn-lt"/>
                          <a:ea typeface="+mn-ea"/>
                          <a:cs typeface="+mn-cs"/>
                        </a:rPr>
                        <a:t> </a:t>
                      </a:r>
                      <a:r>
                        <a:rPr lang="en-US" sz="2000" kern="1200" dirty="0" smtClean="0">
                          <a:solidFill>
                            <a:srgbClr val="000000"/>
                          </a:solidFill>
                          <a:effectLst/>
                          <a:latin typeface="+mn-lt"/>
                          <a:ea typeface="+mn-ea"/>
                          <a:cs typeface="+mn-cs"/>
                        </a:rPr>
                        <a:t>(first)</a:t>
                      </a:r>
                      <a:endParaRPr lang="en-US" sz="2000" kern="1200" dirty="0">
                        <a:solidFill>
                          <a:srgbClr val="000000"/>
                        </a:solidFill>
                        <a:effectLst/>
                        <a:latin typeface="+mn-lt"/>
                        <a:ea typeface="+mn-ea"/>
                        <a:cs typeface="+mn-cs"/>
                      </a:endParaRPr>
                    </a:p>
                  </a:txBody>
                  <a:tcPr marL="52838" marR="52838" marT="26419" marB="2641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2000" kern="1200" dirty="0" smtClean="0">
                          <a:solidFill>
                            <a:srgbClr val="000000"/>
                          </a:solidFill>
                          <a:effectLst/>
                          <a:latin typeface="+mn-lt"/>
                          <a:ea typeface="+mn-ea"/>
                          <a:cs typeface="+mn-cs"/>
                        </a:rPr>
                        <a:t>77</a:t>
                      </a:r>
                      <a:r>
                        <a:rPr lang="en-US" sz="2000" kern="1200" baseline="30000" dirty="0" smtClean="0">
                          <a:solidFill>
                            <a:srgbClr val="000000"/>
                          </a:solidFill>
                          <a:effectLst/>
                          <a:latin typeface="+mn-lt"/>
                          <a:ea typeface="+mn-ea"/>
                          <a:cs typeface="+mn-cs"/>
                        </a:rPr>
                        <a:t>th </a:t>
                      </a:r>
                      <a:r>
                        <a:rPr lang="en-US" sz="2000" kern="1200" dirty="0" smtClean="0">
                          <a:solidFill>
                            <a:srgbClr val="000000"/>
                          </a:solidFill>
                          <a:effectLst/>
                          <a:latin typeface="+mn-lt"/>
                          <a:ea typeface="+mn-ea"/>
                          <a:cs typeface="+mn-cs"/>
                        </a:rPr>
                        <a:t>(last</a:t>
                      </a:r>
                      <a:r>
                        <a:rPr lang="en-US" sz="2000" kern="1200" dirty="0" smtClean="0">
                          <a:solidFill>
                            <a:srgbClr val="000000"/>
                          </a:solidFill>
                          <a:effectLst/>
                          <a:latin typeface="+mn-lt"/>
                          <a:ea typeface="+mn-ea"/>
                          <a:cs typeface="+mn-cs"/>
                        </a:rPr>
                        <a:t>)</a:t>
                      </a:r>
                      <a:endParaRPr lang="en-US" sz="2000" kern="1200" dirty="0">
                        <a:solidFill>
                          <a:srgbClr val="000000"/>
                        </a:solidFill>
                        <a:effectLst/>
                        <a:latin typeface="+mn-lt"/>
                        <a:ea typeface="+mn-ea"/>
                        <a:cs typeface="+mn-cs"/>
                      </a:endParaRPr>
                    </a:p>
                  </a:txBody>
                  <a:tcPr marL="0" marR="0" marT="0" marB="0">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467857">
                <a:tc>
                  <a:txBody>
                    <a:bodyPr/>
                    <a:lstStyle/>
                    <a:p>
                      <a:pPr marL="0" marR="0" algn="l">
                        <a:spcBef>
                          <a:spcPts val="0"/>
                        </a:spcBef>
                        <a:spcAft>
                          <a:spcPts val="0"/>
                        </a:spcAft>
                      </a:pPr>
                      <a:r>
                        <a:rPr lang="en-CA" sz="2000" kern="1200" dirty="0">
                          <a:solidFill>
                            <a:srgbClr val="000000"/>
                          </a:solidFill>
                          <a:effectLst/>
                          <a:latin typeface="+mn-lt"/>
                          <a:ea typeface="+mn-ea"/>
                          <a:cs typeface="+mn-cs"/>
                        </a:rPr>
                        <a:t>Date</a:t>
                      </a:r>
                      <a:endParaRPr lang="en-US" sz="2000" kern="1200" dirty="0">
                        <a:solidFill>
                          <a:srgbClr val="000000"/>
                        </a:solidFill>
                        <a:effectLst/>
                        <a:latin typeface="+mn-lt"/>
                        <a:ea typeface="+mn-ea"/>
                        <a:cs typeface="+mn-cs"/>
                      </a:endParaRPr>
                    </a:p>
                  </a:txBody>
                  <a:tcPr marL="52838" marR="52838" marT="26419" marB="2641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l">
                        <a:spcBef>
                          <a:spcPts val="0"/>
                        </a:spcBef>
                        <a:spcAft>
                          <a:spcPts val="0"/>
                        </a:spcAft>
                      </a:pPr>
                      <a:r>
                        <a:rPr lang="en-US" sz="2000" kern="1200" dirty="0" smtClean="0">
                          <a:solidFill>
                            <a:srgbClr val="000000"/>
                          </a:solidFill>
                          <a:effectLst/>
                          <a:latin typeface="+mn-lt"/>
                          <a:ea typeface="+mn-ea"/>
                          <a:cs typeface="+mn-cs"/>
                        </a:rPr>
                        <a:t>9-13 May</a:t>
                      </a:r>
                      <a:endParaRPr lang="en-US" sz="2000" kern="1200" dirty="0">
                        <a:solidFill>
                          <a:srgbClr val="000000"/>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spcBef>
                          <a:spcPts val="0"/>
                        </a:spcBef>
                        <a:spcAft>
                          <a:spcPts val="0"/>
                        </a:spcAft>
                      </a:pPr>
                      <a:r>
                        <a:rPr lang="da-DK" sz="2000" kern="1200" dirty="0" smtClean="0">
                          <a:solidFill>
                            <a:srgbClr val="000000"/>
                          </a:solidFill>
                          <a:effectLst/>
                          <a:latin typeface="+mn-lt"/>
                          <a:ea typeface="+mn-ea"/>
                          <a:cs typeface="+mn-cs"/>
                        </a:rPr>
                        <a:t>28 November - 2 December</a:t>
                      </a:r>
                      <a:endParaRPr lang="en-US" sz="2000" kern="1200" dirty="0">
                        <a:solidFill>
                          <a:srgbClr val="000000"/>
                        </a:solidFill>
                        <a:effectLst/>
                        <a:latin typeface="+mn-lt"/>
                        <a:ea typeface="+mn-ea"/>
                        <a:cs typeface="+mn-cs"/>
                      </a:endParaRPr>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343019">
                <a:tc>
                  <a:txBody>
                    <a:bodyPr/>
                    <a:lstStyle/>
                    <a:p>
                      <a:pPr marL="0" marR="0" algn="l">
                        <a:spcBef>
                          <a:spcPts val="0"/>
                        </a:spcBef>
                        <a:spcAft>
                          <a:spcPts val="0"/>
                        </a:spcAft>
                      </a:pPr>
                      <a:r>
                        <a:rPr lang="en-US" sz="2000" kern="1200" dirty="0" smtClean="0">
                          <a:solidFill>
                            <a:srgbClr val="000000"/>
                          </a:solidFill>
                          <a:effectLst/>
                          <a:latin typeface="+mn-lt"/>
                          <a:ea typeface="+mn-ea"/>
                          <a:cs typeface="+mn-cs"/>
                        </a:rPr>
                        <a:t>Venue</a:t>
                      </a:r>
                      <a:endParaRPr lang="en-US" sz="2000" kern="1200" dirty="0">
                        <a:solidFill>
                          <a:srgbClr val="000000"/>
                        </a:solidFill>
                        <a:effectLst/>
                        <a:latin typeface="+mn-lt"/>
                        <a:ea typeface="+mn-ea"/>
                        <a:cs typeface="+mn-cs"/>
                      </a:endParaRPr>
                    </a:p>
                  </a:txBody>
                  <a:tcPr marL="52838" marR="52838" marT="26419" marB="2641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l">
                        <a:spcBef>
                          <a:spcPts val="0"/>
                        </a:spcBef>
                        <a:spcAft>
                          <a:spcPts val="0"/>
                        </a:spcAft>
                      </a:pPr>
                      <a:r>
                        <a:rPr lang="en-US" sz="2000" kern="1200" dirty="0" smtClean="0">
                          <a:solidFill>
                            <a:srgbClr val="000000"/>
                          </a:solidFill>
                          <a:effectLst/>
                          <a:latin typeface="+mn-lt"/>
                          <a:ea typeface="+mn-ea"/>
                          <a:cs typeface="+mn-cs"/>
                        </a:rPr>
                        <a:t>Montreal</a:t>
                      </a:r>
                      <a:endParaRPr lang="en-US" sz="2000" kern="1200" dirty="0">
                        <a:solidFill>
                          <a:srgbClr val="000000"/>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spcBef>
                          <a:spcPts val="0"/>
                        </a:spcBef>
                        <a:spcAft>
                          <a:spcPts val="0"/>
                        </a:spcAft>
                      </a:pPr>
                      <a:r>
                        <a:rPr lang="en-US" sz="2000" kern="1200" dirty="0" smtClean="0">
                          <a:solidFill>
                            <a:srgbClr val="000000"/>
                          </a:solidFill>
                          <a:effectLst/>
                          <a:latin typeface="+mn-lt"/>
                          <a:ea typeface="+mn-ea"/>
                          <a:cs typeface="+mn-cs"/>
                        </a:rPr>
                        <a:t>Montreal</a:t>
                      </a:r>
                      <a:endParaRPr lang="en-US" sz="2000" kern="1200" dirty="0">
                        <a:solidFill>
                          <a:srgbClr val="000000"/>
                        </a:solidFill>
                        <a:effectLst/>
                        <a:latin typeface="+mn-lt"/>
                        <a:ea typeface="+mn-ea"/>
                        <a:cs typeface="+mn-cs"/>
                      </a:endParaRPr>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2163466">
                <a:tc>
                  <a:txBody>
                    <a:bodyPr/>
                    <a:lstStyle/>
                    <a:p>
                      <a:pPr marL="0" marR="0" algn="l">
                        <a:spcBef>
                          <a:spcPts val="0"/>
                        </a:spcBef>
                        <a:spcAft>
                          <a:spcPts val="0"/>
                        </a:spcAft>
                      </a:pPr>
                      <a:endParaRPr lang="en-US" sz="2000" kern="1200" dirty="0" smtClean="0">
                        <a:solidFill>
                          <a:srgbClr val="000000"/>
                        </a:solidFill>
                        <a:effectLst/>
                        <a:latin typeface="+mn-lt"/>
                        <a:ea typeface="+mn-ea"/>
                        <a:cs typeface="+mn-cs"/>
                      </a:endParaRPr>
                    </a:p>
                    <a:p>
                      <a:pPr marL="0" marR="0" algn="l">
                        <a:spcBef>
                          <a:spcPts val="0"/>
                        </a:spcBef>
                        <a:spcAft>
                          <a:spcPts val="0"/>
                        </a:spcAft>
                      </a:pPr>
                      <a:endParaRPr lang="en-US" sz="2000" kern="1200" dirty="0" smtClean="0">
                        <a:solidFill>
                          <a:srgbClr val="000000"/>
                        </a:solidFill>
                        <a:effectLst/>
                        <a:latin typeface="+mn-lt"/>
                        <a:ea typeface="+mn-ea"/>
                        <a:cs typeface="+mn-cs"/>
                      </a:endParaRPr>
                    </a:p>
                    <a:p>
                      <a:pPr marL="0" marR="0" algn="l">
                        <a:spcBef>
                          <a:spcPts val="0"/>
                        </a:spcBef>
                        <a:spcAft>
                          <a:spcPts val="0"/>
                        </a:spcAft>
                      </a:pPr>
                      <a:r>
                        <a:rPr lang="en-US" sz="2000" kern="1200" dirty="0" smtClean="0">
                          <a:solidFill>
                            <a:srgbClr val="000000"/>
                          </a:solidFill>
                          <a:effectLst/>
                          <a:latin typeface="+mn-lt"/>
                          <a:ea typeface="+mn-ea"/>
                          <a:cs typeface="+mn-cs"/>
                        </a:rPr>
                        <a:t>Membership</a:t>
                      </a:r>
                    </a:p>
                    <a:p>
                      <a:pPr marL="0" marR="0" algn="l">
                        <a:spcBef>
                          <a:spcPts val="0"/>
                        </a:spcBef>
                        <a:spcAft>
                          <a:spcPts val="0"/>
                        </a:spcAft>
                      </a:pPr>
                      <a:endParaRPr lang="en-US" sz="2000" kern="1200" dirty="0">
                        <a:solidFill>
                          <a:srgbClr val="000000"/>
                        </a:solidFill>
                        <a:effectLst/>
                        <a:latin typeface="+mn-lt"/>
                        <a:ea typeface="+mn-ea"/>
                        <a:cs typeface="+mn-cs"/>
                      </a:endParaRPr>
                    </a:p>
                  </a:txBody>
                  <a:tcPr marL="52838" marR="52838" marT="26419" marB="2641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marL="0" marR="0" algn="l">
                        <a:spcBef>
                          <a:spcPts val="0"/>
                        </a:spcBef>
                        <a:spcAft>
                          <a:spcPts val="0"/>
                        </a:spcAft>
                      </a:pPr>
                      <a:r>
                        <a:rPr lang="en-US" sz="2000" u="sng" kern="1200" dirty="0" smtClean="0">
                          <a:solidFill>
                            <a:srgbClr val="000000"/>
                          </a:solidFill>
                          <a:effectLst/>
                          <a:latin typeface="+mn-lt"/>
                          <a:ea typeface="+mn-ea"/>
                          <a:cs typeface="+mn-cs"/>
                        </a:rPr>
                        <a:t>Article 5</a:t>
                      </a:r>
                      <a:r>
                        <a:rPr lang="en-US" sz="2000" kern="1200" dirty="0" smtClean="0">
                          <a:solidFill>
                            <a:srgbClr val="000000"/>
                          </a:solidFill>
                          <a:effectLst/>
                          <a:latin typeface="+mn-lt"/>
                          <a:ea typeface="+mn-ea"/>
                          <a:cs typeface="+mn-cs"/>
                        </a:rPr>
                        <a:t>: Argentina, Cameroon, China, Egypt, India, Jordan, Mexico (Chair)</a:t>
                      </a:r>
                    </a:p>
                    <a:p>
                      <a:pPr marL="0" marR="0" algn="l">
                        <a:spcBef>
                          <a:spcPts val="0"/>
                        </a:spcBef>
                        <a:spcAft>
                          <a:spcPts val="0"/>
                        </a:spcAft>
                      </a:pPr>
                      <a:endParaRPr lang="en-US" sz="2000" kern="1200" dirty="0" smtClean="0">
                        <a:solidFill>
                          <a:srgbClr val="000000"/>
                        </a:solidFill>
                        <a:effectLst/>
                        <a:latin typeface="+mn-lt"/>
                        <a:ea typeface="+mn-ea"/>
                        <a:cs typeface="+mn-cs"/>
                      </a:endParaRPr>
                    </a:p>
                    <a:p>
                      <a:pPr marL="0" marR="0" algn="l">
                        <a:spcBef>
                          <a:spcPts val="0"/>
                        </a:spcBef>
                        <a:spcAft>
                          <a:spcPts val="0"/>
                        </a:spcAft>
                      </a:pPr>
                      <a:r>
                        <a:rPr lang="en-US" sz="2000" u="sng" kern="1200" dirty="0" smtClean="0">
                          <a:solidFill>
                            <a:srgbClr val="000000"/>
                          </a:solidFill>
                          <a:effectLst/>
                          <a:latin typeface="+mn-lt"/>
                          <a:ea typeface="+mn-ea"/>
                          <a:cs typeface="+mn-cs"/>
                        </a:rPr>
                        <a:t>Non-Article 5</a:t>
                      </a:r>
                      <a:r>
                        <a:rPr lang="en-US" sz="2000" kern="1200" dirty="0" smtClean="0">
                          <a:solidFill>
                            <a:srgbClr val="000000"/>
                          </a:solidFill>
                          <a:effectLst/>
                          <a:latin typeface="+mn-lt"/>
                          <a:ea typeface="+mn-ea"/>
                          <a:cs typeface="+mn-cs"/>
                        </a:rPr>
                        <a:t>: Austria (Vice-Chair), Belgium, Canada, Germany, Japan, </a:t>
                      </a:r>
                      <a:r>
                        <a:rPr lang="en-US" sz="2000" u="none" kern="1200" dirty="0" smtClean="0">
                          <a:solidFill>
                            <a:srgbClr val="000000"/>
                          </a:solidFill>
                          <a:effectLst/>
                          <a:latin typeface="+mn-lt"/>
                          <a:ea typeface="+mn-ea"/>
                          <a:cs typeface="+mn-cs"/>
                        </a:rPr>
                        <a:t>Russian Federation</a:t>
                      </a:r>
                      <a:r>
                        <a:rPr lang="en-US" sz="2000" kern="1200" dirty="0" smtClean="0">
                          <a:solidFill>
                            <a:srgbClr val="000000"/>
                          </a:solidFill>
                          <a:effectLst/>
                          <a:latin typeface="+mn-lt"/>
                          <a:ea typeface="+mn-ea"/>
                          <a:cs typeface="+mn-cs"/>
                        </a:rPr>
                        <a:t>, United States of America </a:t>
                      </a:r>
                    </a:p>
                    <a:p>
                      <a:pPr marL="0" marR="0" algn="l">
                        <a:spcBef>
                          <a:spcPts val="0"/>
                        </a:spcBef>
                        <a:spcAft>
                          <a:spcPts val="0"/>
                        </a:spcAft>
                      </a:pPr>
                      <a:endParaRPr lang="en-US" sz="2000" kern="1200" dirty="0">
                        <a:solidFill>
                          <a:srgbClr val="000000"/>
                        </a:solidFill>
                        <a:effectLst/>
                        <a:latin typeface="+mn-lt"/>
                        <a:ea typeface="+mn-ea"/>
                        <a:cs typeface="+mn-cs"/>
                      </a:endParaRPr>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marL="0" marR="0" algn="l">
                        <a:spcBef>
                          <a:spcPts val="0"/>
                        </a:spcBef>
                        <a:spcAft>
                          <a:spcPts val="0"/>
                        </a:spcAft>
                      </a:pPr>
                      <a:endParaRPr lang="en-US" sz="1600" dirty="0">
                        <a:effectLst/>
                        <a:latin typeface="+mn-lt"/>
                        <a:ea typeface="Times New Roman"/>
                      </a:endParaRPr>
                    </a:p>
                  </a:txBody>
                  <a:tcPr/>
                </a:tc>
              </a:tr>
            </a:tbl>
          </a:graphicData>
        </a:graphic>
      </p:graphicFrame>
      <p:sp>
        <p:nvSpPr>
          <p:cNvPr id="4" name="Date Placeholder 3"/>
          <p:cNvSpPr>
            <a:spLocks noGrp="1"/>
          </p:cNvSpPr>
          <p:nvPr>
            <p:ph type="dt" sz="half" idx="10"/>
          </p:nvPr>
        </p:nvSpPr>
        <p:spPr/>
        <p:txBody>
          <a:bodyPr/>
          <a:lstStyle/>
          <a:p>
            <a:r>
              <a:rPr lang="en-CA" altLang="en-US" dirty="0" smtClean="0"/>
              <a:t>28/04/2017</a:t>
            </a:r>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3</a:t>
            </a:fld>
            <a:endParaRPr lang="en-US" altLang="en-US" dirty="0"/>
          </a:p>
        </p:txBody>
      </p:sp>
    </p:spTree>
    <p:extLst>
      <p:ext uri="{BB962C8B-B14F-4D97-AF65-F5344CB8AC3E}">
        <p14:creationId xmlns:p14="http://schemas.microsoft.com/office/powerpoint/2010/main" val="2016217778"/>
      </p:ext>
    </p:extLst>
  </p:cSld>
  <p:clrMapOvr>
    <a:masterClrMapping/>
  </p:clrMapOvr>
  <p:transition spd="slow">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191" y="1163253"/>
            <a:ext cx="7272808" cy="648072"/>
          </a:xfrm>
        </p:spPr>
        <p:txBody>
          <a:bodyPr/>
          <a:lstStyle/>
          <a:p>
            <a:r>
              <a:rPr lang="en-CA" dirty="0" smtClean="0">
                <a:latin typeface="+mn-lt"/>
              </a:rPr>
              <a:t>ExCom </a:t>
            </a:r>
            <a:r>
              <a:rPr lang="en-CA" dirty="0">
                <a:latin typeface="+mn-lt"/>
              </a:rPr>
              <a:t>meetings in 2017</a:t>
            </a:r>
          </a:p>
        </p:txBody>
      </p:sp>
      <p:sp>
        <p:nvSpPr>
          <p:cNvPr id="3" name="Content Placeholder 2"/>
          <p:cNvSpPr>
            <a:spLocks noGrp="1"/>
          </p:cNvSpPr>
          <p:nvPr>
            <p:ph idx="1"/>
          </p:nvPr>
        </p:nvSpPr>
        <p:spPr>
          <a:xfrm>
            <a:off x="611560" y="1988840"/>
            <a:ext cx="8136904" cy="4320480"/>
          </a:xfrm>
        </p:spPr>
        <p:txBody>
          <a:bodyPr/>
          <a:lstStyle/>
          <a:p>
            <a:pPr marL="0" indent="0">
              <a:lnSpc>
                <a:spcPct val="100000"/>
              </a:lnSpc>
              <a:buNone/>
            </a:pPr>
            <a:endParaRPr lang="en-CA" sz="2000" dirty="0"/>
          </a:p>
          <a:p>
            <a:pPr marL="0" indent="0">
              <a:lnSpc>
                <a:spcPct val="100000"/>
              </a:lnSpc>
              <a:buNone/>
            </a:pPr>
            <a:endParaRPr lang="en-CA" sz="2000" dirty="0"/>
          </a:p>
          <a:p>
            <a:pPr>
              <a:lnSpc>
                <a:spcPct val="100000"/>
              </a:lnSpc>
            </a:pPr>
            <a:endParaRPr lang="en-CA" sz="2000" dirty="0"/>
          </a:p>
          <a:p>
            <a:pPr marL="0" indent="0">
              <a:buNone/>
            </a:pPr>
            <a:endParaRPr lang="en-CA" sz="2000" dirty="0"/>
          </a:p>
          <a:p>
            <a:endParaRPr lang="en-CA" sz="2000" dirty="0" smtClean="0"/>
          </a:p>
          <a:p>
            <a:endParaRPr lang="en-CA" sz="2000" dirty="0" smtClean="0"/>
          </a:p>
          <a:p>
            <a:pPr marL="0" indent="0">
              <a:buNone/>
            </a:pPr>
            <a:endParaRPr lang="en-CA" sz="2000" dirty="0"/>
          </a:p>
        </p:txBody>
      </p:sp>
      <p:sp>
        <p:nvSpPr>
          <p:cNvPr id="4" name="Slide Number Placeholder 3"/>
          <p:cNvSpPr>
            <a:spLocks noGrp="1"/>
          </p:cNvSpPr>
          <p:nvPr>
            <p:ph type="sldNum" sz="quarter" idx="11"/>
          </p:nvPr>
        </p:nvSpPr>
        <p:spPr/>
        <p:txBody>
          <a:bodyPr/>
          <a:lstStyle/>
          <a:p>
            <a:fld id="{A5F9A6FC-F4EF-460E-BD24-59AEA3422757}" type="slidenum">
              <a:rPr lang="en-US" altLang="en-US" smtClean="0"/>
              <a:pPr/>
              <a:t>4</a:t>
            </a:fld>
            <a:endParaRPr lang="en-US" altLang="en-US"/>
          </a:p>
        </p:txBody>
      </p:sp>
      <p:sp>
        <p:nvSpPr>
          <p:cNvPr id="5" name="Date Placeholder 4"/>
          <p:cNvSpPr>
            <a:spLocks noGrp="1"/>
          </p:cNvSpPr>
          <p:nvPr>
            <p:ph type="dt" sz="half" idx="10"/>
          </p:nvPr>
        </p:nvSpPr>
        <p:spPr>
          <a:xfrm>
            <a:off x="2704" y="6381328"/>
            <a:ext cx="1905000" cy="457200"/>
          </a:xfrm>
        </p:spPr>
        <p:txBody>
          <a:bodyPr/>
          <a:lstStyle/>
          <a:p>
            <a:r>
              <a:rPr lang="en-CA" altLang="en-US" dirty="0" smtClean="0"/>
              <a:t>28/04/2017</a:t>
            </a:r>
            <a:endParaRPr lang="en-US" altLang="en-US" dirty="0"/>
          </a:p>
        </p:txBody>
      </p:sp>
      <p:graphicFrame>
        <p:nvGraphicFramePr>
          <p:cNvPr id="8" name="Content Placeholder 5"/>
          <p:cNvGraphicFramePr>
            <a:graphicFrameLocks/>
          </p:cNvGraphicFramePr>
          <p:nvPr>
            <p:extLst>
              <p:ext uri="{D42A27DB-BD31-4B8C-83A1-F6EECF244321}">
                <p14:modId xmlns:p14="http://schemas.microsoft.com/office/powerpoint/2010/main" val="3864042668"/>
              </p:ext>
            </p:extLst>
          </p:nvPr>
        </p:nvGraphicFramePr>
        <p:xfrm>
          <a:off x="556285" y="1898396"/>
          <a:ext cx="8136904" cy="3144768"/>
        </p:xfrm>
        <a:graphic>
          <a:graphicData uri="http://schemas.openxmlformats.org/drawingml/2006/table">
            <a:tbl>
              <a:tblPr firstRow="1" bandRow="1"/>
              <a:tblGrid>
                <a:gridCol w="1656184"/>
                <a:gridCol w="2304628"/>
                <a:gridCol w="1727820"/>
                <a:gridCol w="2448272"/>
              </a:tblGrid>
              <a:tr h="432048">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endParaRPr lang="en-CA" sz="2000" dirty="0">
                        <a:solidFill>
                          <a:srgbClr val="000000"/>
                        </a:solidFill>
                        <a:latin typeface="+mn-lt"/>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marR="0" algn="ctr">
                        <a:spcBef>
                          <a:spcPts val="0"/>
                        </a:spcBef>
                        <a:spcAft>
                          <a:spcPts val="0"/>
                        </a:spcAft>
                      </a:pPr>
                      <a:r>
                        <a:rPr lang="en-US" sz="2000" dirty="0" smtClean="0">
                          <a:solidFill>
                            <a:srgbClr val="000000"/>
                          </a:solidFill>
                          <a:effectLst/>
                          <a:latin typeface="+mn-lt"/>
                          <a:ea typeface="Times New Roman"/>
                        </a:rPr>
                        <a:t>78</a:t>
                      </a:r>
                      <a:r>
                        <a:rPr lang="en-US" sz="2000" baseline="30000" dirty="0" smtClean="0">
                          <a:solidFill>
                            <a:srgbClr val="000000"/>
                          </a:solidFill>
                          <a:effectLst/>
                          <a:latin typeface="+mn-lt"/>
                          <a:ea typeface="Times New Roman"/>
                        </a:rPr>
                        <a:t>th</a:t>
                      </a:r>
                      <a:r>
                        <a:rPr lang="en-US" sz="2000" baseline="0" dirty="0" smtClean="0">
                          <a:solidFill>
                            <a:srgbClr val="000000"/>
                          </a:solidFill>
                          <a:effectLst/>
                          <a:latin typeface="+mn-lt"/>
                          <a:ea typeface="Times New Roman"/>
                        </a:rPr>
                        <a:t> </a:t>
                      </a:r>
                    </a:p>
                  </a:txBody>
                  <a:tcPr marL="52838" marR="52838" marT="26419" marB="26419">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marR="0" algn="ctr">
                        <a:spcBef>
                          <a:spcPts val="0"/>
                        </a:spcBef>
                        <a:spcAft>
                          <a:spcPts val="0"/>
                        </a:spcAft>
                      </a:pPr>
                      <a:r>
                        <a:rPr lang="en-US" sz="2000" b="1" kern="1200" dirty="0" smtClean="0">
                          <a:solidFill>
                            <a:srgbClr val="000000"/>
                          </a:solidFill>
                          <a:effectLst/>
                          <a:latin typeface="+mn-lt"/>
                          <a:ea typeface="Times New Roman"/>
                          <a:cs typeface="+mn-cs"/>
                        </a:rPr>
                        <a:t>79</a:t>
                      </a:r>
                      <a:r>
                        <a:rPr lang="en-US" sz="2000" b="1" kern="1200" baseline="30000" dirty="0" smtClean="0">
                          <a:solidFill>
                            <a:srgbClr val="000000"/>
                          </a:solidFill>
                          <a:effectLst/>
                          <a:latin typeface="+mn-lt"/>
                          <a:ea typeface="Times New Roman"/>
                          <a:cs typeface="+mn-cs"/>
                        </a:rPr>
                        <a:t>th</a:t>
                      </a:r>
                      <a:endParaRPr lang="en-US" sz="2000" b="1" kern="1200" baseline="30000" dirty="0" smtClean="0">
                        <a:solidFill>
                          <a:srgbClr val="000000"/>
                        </a:solidFill>
                        <a:effectLst/>
                        <a:latin typeface="+mn-lt"/>
                        <a:ea typeface="Times New Roman"/>
                        <a:cs typeface="+mn-cs"/>
                      </a:endParaRPr>
                    </a:p>
                  </a:txBody>
                  <a:tcPr marL="0" marR="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dirty="0" smtClean="0">
                          <a:solidFill>
                            <a:srgbClr val="000000"/>
                          </a:solidFill>
                          <a:effectLst/>
                          <a:latin typeface="+mn-lt"/>
                          <a:ea typeface="Times New Roman"/>
                          <a:cs typeface="+mn-cs"/>
                        </a:rPr>
                        <a:t>80</a:t>
                      </a:r>
                      <a:r>
                        <a:rPr lang="en-US" sz="2000" b="1" kern="1200" baseline="30000" dirty="0" smtClean="0">
                          <a:solidFill>
                            <a:srgbClr val="000000"/>
                          </a:solidFill>
                          <a:effectLst/>
                          <a:latin typeface="+mn-lt"/>
                          <a:ea typeface="Times New Roman"/>
                          <a:cs typeface="+mn-cs"/>
                        </a:rPr>
                        <a:t>th</a:t>
                      </a:r>
                      <a:endParaRPr lang="en-US" sz="2000" b="1" kern="1200" baseline="30000" dirty="0" smtClean="0">
                        <a:solidFill>
                          <a:srgbClr val="000000"/>
                        </a:solidFill>
                        <a:effectLst/>
                        <a:latin typeface="+mn-lt"/>
                        <a:ea typeface="Times New Roman"/>
                        <a:cs typeface="+mn-cs"/>
                      </a:endParaRPr>
                    </a:p>
                  </a:txBody>
                  <a:tcPr marL="0" marR="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l">
                        <a:spcBef>
                          <a:spcPts val="0"/>
                        </a:spcBef>
                        <a:spcAft>
                          <a:spcPts val="0"/>
                        </a:spcAft>
                      </a:pPr>
                      <a:r>
                        <a:rPr lang="en-CA" sz="2000" b="1" kern="1200" dirty="0">
                          <a:solidFill>
                            <a:srgbClr val="000000"/>
                          </a:solidFill>
                          <a:effectLst/>
                          <a:latin typeface="+mn-lt"/>
                        </a:rPr>
                        <a:t>Date</a:t>
                      </a:r>
                      <a:endParaRPr lang="en-US" sz="2000" b="1" dirty="0">
                        <a:solidFill>
                          <a:srgbClr val="000000"/>
                        </a:solidFill>
                        <a:effectLst/>
                        <a:latin typeface="+mn-lt"/>
                        <a:ea typeface="Times New Roman"/>
                      </a:endParaRPr>
                    </a:p>
                  </a:txBody>
                  <a:tcPr marL="52838" marR="52838" marT="26419" marB="26419">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l">
                        <a:spcBef>
                          <a:spcPts val="0"/>
                        </a:spcBef>
                        <a:spcAft>
                          <a:spcPts val="0"/>
                        </a:spcAft>
                      </a:pPr>
                      <a:r>
                        <a:rPr lang="en-US" sz="2000" dirty="0" smtClean="0">
                          <a:solidFill>
                            <a:srgbClr val="000000"/>
                          </a:solidFill>
                          <a:latin typeface="+mn-lt"/>
                        </a:rPr>
                        <a:t>4 to 7 April</a:t>
                      </a:r>
                      <a:endParaRPr lang="en-US" sz="2000" dirty="0">
                        <a:solidFill>
                          <a:srgbClr val="000000"/>
                        </a:solidFill>
                        <a:effectLst/>
                        <a:latin typeface="+mn-lt"/>
                        <a:ea typeface="Times New Roman"/>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l">
                        <a:spcBef>
                          <a:spcPts val="0"/>
                        </a:spcBef>
                        <a:spcAft>
                          <a:spcPts val="0"/>
                        </a:spcAft>
                      </a:pPr>
                      <a:r>
                        <a:rPr lang="en-US" sz="2000" dirty="0" smtClean="0">
                          <a:solidFill>
                            <a:srgbClr val="000000"/>
                          </a:solidFill>
                          <a:latin typeface="+mn-lt"/>
                        </a:rPr>
                        <a:t>3 to 7 July</a:t>
                      </a:r>
                      <a:endParaRPr lang="en-US" sz="2000" dirty="0">
                        <a:solidFill>
                          <a:srgbClr val="000000"/>
                        </a:solidFill>
                        <a:effectLst/>
                        <a:latin typeface="+mn-lt"/>
                        <a:ea typeface="Times New Roman"/>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l">
                        <a:spcBef>
                          <a:spcPts val="0"/>
                        </a:spcBef>
                        <a:spcAft>
                          <a:spcPts val="0"/>
                        </a:spcAft>
                      </a:pPr>
                      <a:r>
                        <a:rPr lang="en-US" sz="2000" dirty="0" smtClean="0">
                          <a:solidFill>
                            <a:srgbClr val="000000"/>
                          </a:solidFill>
                          <a:effectLst/>
                          <a:latin typeface="+mn-lt"/>
                          <a:ea typeface="Times New Roman"/>
                        </a:rPr>
                        <a:t>13 to 17 November</a:t>
                      </a:r>
                      <a:endParaRPr lang="en-US" sz="2000" dirty="0">
                        <a:solidFill>
                          <a:srgbClr val="000000"/>
                        </a:solidFill>
                        <a:effectLst/>
                        <a:latin typeface="+mn-lt"/>
                        <a:ea typeface="Times New Roman"/>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l">
                        <a:spcBef>
                          <a:spcPts val="0"/>
                        </a:spcBef>
                        <a:spcAft>
                          <a:spcPts val="0"/>
                        </a:spcAft>
                      </a:pPr>
                      <a:r>
                        <a:rPr lang="en-US" sz="2000" b="1" dirty="0" smtClean="0">
                          <a:solidFill>
                            <a:srgbClr val="000000"/>
                          </a:solidFill>
                          <a:effectLst/>
                          <a:latin typeface="+mn-lt"/>
                          <a:ea typeface="Times New Roman"/>
                        </a:rPr>
                        <a:t>Venue</a:t>
                      </a:r>
                      <a:endParaRPr lang="en-US" sz="2000" b="1" dirty="0">
                        <a:solidFill>
                          <a:srgbClr val="000000"/>
                        </a:solidFill>
                        <a:effectLst/>
                        <a:latin typeface="+mn-lt"/>
                        <a:ea typeface="Times New Roman"/>
                      </a:endParaRPr>
                    </a:p>
                  </a:txBody>
                  <a:tcPr marL="52838" marR="52838" marT="26419" marB="26419">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l">
                        <a:spcBef>
                          <a:spcPts val="0"/>
                        </a:spcBef>
                        <a:spcAft>
                          <a:spcPts val="0"/>
                        </a:spcAft>
                      </a:pPr>
                      <a:r>
                        <a:rPr lang="en-US" sz="2000" dirty="0" smtClean="0">
                          <a:solidFill>
                            <a:srgbClr val="000000"/>
                          </a:solidFill>
                          <a:effectLst/>
                          <a:latin typeface="+mn-lt"/>
                          <a:ea typeface="Times New Roman"/>
                        </a:rPr>
                        <a:t>Montreal</a:t>
                      </a:r>
                      <a:endParaRPr lang="en-US" sz="2000" dirty="0">
                        <a:solidFill>
                          <a:srgbClr val="000000"/>
                        </a:solidFill>
                        <a:effectLst/>
                        <a:latin typeface="+mn-lt"/>
                        <a:ea typeface="Times New Roman"/>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l">
                        <a:spcBef>
                          <a:spcPts val="0"/>
                        </a:spcBef>
                        <a:spcAft>
                          <a:spcPts val="0"/>
                        </a:spcAft>
                      </a:pPr>
                      <a:r>
                        <a:rPr lang="en-US" sz="2000" dirty="0" smtClean="0">
                          <a:solidFill>
                            <a:srgbClr val="000000"/>
                          </a:solidFill>
                          <a:effectLst/>
                          <a:latin typeface="+mn-lt"/>
                          <a:ea typeface="Times New Roman"/>
                        </a:rPr>
                        <a:t>Bangkok</a:t>
                      </a:r>
                      <a:endParaRPr lang="en-US" sz="2000" dirty="0">
                        <a:solidFill>
                          <a:srgbClr val="000000"/>
                        </a:solidFill>
                        <a:effectLst/>
                        <a:latin typeface="+mn-lt"/>
                        <a:ea typeface="Times New Roman"/>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solidFill>
                            <a:srgbClr val="000000"/>
                          </a:solidFill>
                          <a:effectLst/>
                          <a:latin typeface="+mn-lt"/>
                          <a:ea typeface="Times New Roman"/>
                        </a:rPr>
                        <a:t>Montreal</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l">
                        <a:spcBef>
                          <a:spcPts val="0"/>
                        </a:spcBef>
                        <a:spcAft>
                          <a:spcPts val="0"/>
                        </a:spcAft>
                      </a:pPr>
                      <a:endParaRPr lang="en-US" sz="2000" b="1" dirty="0" smtClean="0">
                        <a:solidFill>
                          <a:srgbClr val="000000"/>
                        </a:solidFill>
                        <a:effectLst/>
                        <a:latin typeface="+mn-lt"/>
                        <a:ea typeface="Times New Roman"/>
                      </a:endParaRPr>
                    </a:p>
                    <a:p>
                      <a:pPr marL="0" marR="0" algn="l">
                        <a:spcBef>
                          <a:spcPts val="0"/>
                        </a:spcBef>
                        <a:spcAft>
                          <a:spcPts val="0"/>
                        </a:spcAft>
                      </a:pPr>
                      <a:endParaRPr lang="en-US" sz="2000" b="1" dirty="0" smtClean="0">
                        <a:solidFill>
                          <a:srgbClr val="000000"/>
                        </a:solidFill>
                        <a:effectLst/>
                        <a:latin typeface="+mn-lt"/>
                        <a:ea typeface="Times New Roman"/>
                      </a:endParaRPr>
                    </a:p>
                    <a:p>
                      <a:pPr marL="0" marR="0" algn="l">
                        <a:spcBef>
                          <a:spcPts val="0"/>
                        </a:spcBef>
                        <a:spcAft>
                          <a:spcPts val="0"/>
                        </a:spcAft>
                      </a:pPr>
                      <a:endParaRPr lang="en-US" sz="2000" b="1" dirty="0" smtClean="0">
                        <a:solidFill>
                          <a:srgbClr val="000000"/>
                        </a:solidFill>
                        <a:effectLst/>
                        <a:latin typeface="+mn-lt"/>
                        <a:ea typeface="Times New Roman"/>
                      </a:endParaRPr>
                    </a:p>
                    <a:p>
                      <a:pPr marL="0" marR="0" algn="l">
                        <a:spcBef>
                          <a:spcPts val="0"/>
                        </a:spcBef>
                        <a:spcAft>
                          <a:spcPts val="0"/>
                        </a:spcAft>
                      </a:pPr>
                      <a:r>
                        <a:rPr lang="en-US" sz="2000" b="1" dirty="0" smtClean="0">
                          <a:solidFill>
                            <a:srgbClr val="000000"/>
                          </a:solidFill>
                          <a:effectLst/>
                          <a:latin typeface="+mn-lt"/>
                          <a:ea typeface="Times New Roman"/>
                        </a:rPr>
                        <a:t>Membership</a:t>
                      </a:r>
                    </a:p>
                    <a:p>
                      <a:pPr marL="0" marR="0" algn="l">
                        <a:spcBef>
                          <a:spcPts val="0"/>
                        </a:spcBef>
                        <a:spcAft>
                          <a:spcPts val="0"/>
                        </a:spcAft>
                      </a:pPr>
                      <a:endParaRPr lang="en-US" sz="2000" b="1" dirty="0">
                        <a:solidFill>
                          <a:srgbClr val="000000"/>
                        </a:solidFill>
                        <a:effectLst/>
                        <a:latin typeface="+mn-lt"/>
                        <a:ea typeface="Times New Roman"/>
                      </a:endParaRPr>
                    </a:p>
                  </a:txBody>
                  <a:tcPr marL="52838" marR="52838" marT="26419" marB="26419">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gridSpan="3">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l">
                        <a:spcBef>
                          <a:spcPts val="0"/>
                        </a:spcBef>
                        <a:spcAft>
                          <a:spcPts val="0"/>
                        </a:spcAft>
                      </a:pPr>
                      <a:r>
                        <a:rPr lang="en-US" sz="2000" u="sng" dirty="0" smtClean="0">
                          <a:solidFill>
                            <a:srgbClr val="000000"/>
                          </a:solidFill>
                          <a:effectLst/>
                          <a:latin typeface="+mn-lt"/>
                          <a:ea typeface="Times New Roman"/>
                        </a:rPr>
                        <a:t>Article 5</a:t>
                      </a:r>
                      <a:r>
                        <a:rPr lang="en-US" sz="2000" dirty="0" smtClean="0">
                          <a:solidFill>
                            <a:srgbClr val="000000"/>
                          </a:solidFill>
                          <a:effectLst/>
                          <a:latin typeface="+mn-lt"/>
                          <a:ea typeface="Times New Roman"/>
                        </a:rPr>
                        <a:t>: Argentina, </a:t>
                      </a:r>
                      <a:r>
                        <a:rPr lang="en-US" sz="2000" b="0" dirty="0" smtClean="0">
                          <a:solidFill>
                            <a:srgbClr val="000000"/>
                          </a:solidFill>
                          <a:effectLst/>
                          <a:latin typeface="+mn-lt"/>
                          <a:ea typeface="Times New Roman"/>
                        </a:rPr>
                        <a:t>Bosnia and Herzegovina, Cameroon, China, Lebanon (Vice-Chair), Mexico, Nigeria</a:t>
                      </a:r>
                    </a:p>
                    <a:p>
                      <a:pPr marL="0" marR="0" algn="l">
                        <a:spcBef>
                          <a:spcPts val="0"/>
                        </a:spcBef>
                        <a:spcAft>
                          <a:spcPts val="0"/>
                        </a:spcAft>
                      </a:pPr>
                      <a:endParaRPr lang="en-US" sz="2000" b="1" dirty="0" smtClean="0">
                        <a:solidFill>
                          <a:srgbClr val="000000"/>
                        </a:solidFill>
                        <a:effectLst/>
                        <a:latin typeface="+mn-lt"/>
                        <a:ea typeface="Times New Roman"/>
                      </a:endParaRPr>
                    </a:p>
                    <a:p>
                      <a:pPr marL="0" marR="0" algn="l">
                        <a:spcBef>
                          <a:spcPts val="0"/>
                        </a:spcBef>
                        <a:spcAft>
                          <a:spcPts val="0"/>
                        </a:spcAft>
                      </a:pPr>
                      <a:r>
                        <a:rPr lang="en-US" sz="2000" u="sng" dirty="0" smtClean="0">
                          <a:solidFill>
                            <a:srgbClr val="000000"/>
                          </a:solidFill>
                          <a:effectLst/>
                          <a:latin typeface="+mn-lt"/>
                          <a:ea typeface="Times New Roman"/>
                        </a:rPr>
                        <a:t>Non-Article 5</a:t>
                      </a:r>
                      <a:r>
                        <a:rPr lang="en-US" sz="2000" dirty="0" smtClean="0">
                          <a:solidFill>
                            <a:srgbClr val="000000"/>
                          </a:solidFill>
                          <a:effectLst/>
                          <a:latin typeface="+mn-lt"/>
                          <a:ea typeface="Times New Roman"/>
                        </a:rPr>
                        <a:t>: Australia, Austria (Chair), Belgium, Germany, Japan, </a:t>
                      </a:r>
                      <a:r>
                        <a:rPr lang="en-US" sz="2000" b="0" dirty="0" smtClean="0">
                          <a:solidFill>
                            <a:srgbClr val="000000"/>
                          </a:solidFill>
                          <a:effectLst/>
                          <a:latin typeface="+mn-lt"/>
                          <a:ea typeface="Times New Roman"/>
                        </a:rPr>
                        <a:t>Slovakia, </a:t>
                      </a:r>
                      <a:r>
                        <a:rPr lang="en-US" sz="2000" dirty="0" smtClean="0">
                          <a:solidFill>
                            <a:srgbClr val="000000"/>
                          </a:solidFill>
                          <a:effectLst/>
                          <a:latin typeface="+mn-lt"/>
                          <a:ea typeface="Times New Roman"/>
                        </a:rPr>
                        <a:t>United States of America </a:t>
                      </a:r>
                      <a:endParaRPr lang="en-US" sz="2000" dirty="0">
                        <a:solidFill>
                          <a:srgbClr val="000000"/>
                        </a:solidFill>
                        <a:effectLst/>
                        <a:latin typeface="+mn-lt"/>
                        <a:ea typeface="Times New Roman"/>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lgn="l">
                        <a:spcBef>
                          <a:spcPts val="0"/>
                        </a:spcBef>
                        <a:spcAft>
                          <a:spcPts val="0"/>
                        </a:spcAft>
                      </a:pPr>
                      <a:endParaRPr lang="en-US" sz="1600" dirty="0">
                        <a:effectLst/>
                        <a:latin typeface="+mn-lt"/>
                        <a:ea typeface="Times New Roman"/>
                      </a:endParaRPr>
                    </a:p>
                  </a:txBody>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600" dirty="0" smtClean="0">
                        <a:effectLst/>
                        <a:latin typeface="+mn-lt"/>
                        <a:ea typeface="Times New Roman"/>
                      </a:endParaRPr>
                    </a:p>
                  </a:txBody>
                  <a:tcPr/>
                </a:tc>
              </a:tr>
            </a:tbl>
          </a:graphicData>
        </a:graphic>
      </p:graphicFrame>
    </p:spTree>
    <p:extLst>
      <p:ext uri="{BB962C8B-B14F-4D97-AF65-F5344CB8AC3E}">
        <p14:creationId xmlns:p14="http://schemas.microsoft.com/office/powerpoint/2010/main" val="3059378125"/>
      </p:ext>
    </p:extLst>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9499" y="1087905"/>
            <a:ext cx="8532440" cy="576064"/>
          </a:xfrm>
        </p:spPr>
        <p:txBody>
          <a:bodyPr/>
          <a:lstStyle/>
          <a:p>
            <a:r>
              <a:rPr lang="en-CA" dirty="0" smtClean="0">
                <a:latin typeface="+mn-lt"/>
              </a:rPr>
              <a:t>ExCom </a:t>
            </a:r>
            <a:r>
              <a:rPr lang="en-CA" dirty="0" smtClean="0">
                <a:latin typeface="+mn-lt"/>
              </a:rPr>
              <a:t>meetings in 2017 </a:t>
            </a:r>
            <a:r>
              <a:rPr lang="en-CA" dirty="0" smtClean="0">
                <a:latin typeface="+mn-lt"/>
              </a:rPr>
              <a:t>(</a:t>
            </a:r>
            <a:r>
              <a:rPr lang="en-CA" dirty="0" smtClean="0">
                <a:latin typeface="+mn-lt"/>
              </a:rPr>
              <a:t>decisions 77/59 and 77/60)</a:t>
            </a:r>
            <a:endParaRPr lang="en-CA" dirty="0">
              <a:latin typeface="+mn-lt"/>
            </a:endParaRPr>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5</a:t>
            </a:fld>
            <a:endParaRPr lang="en-US" altLang="en-US" dirty="0"/>
          </a:p>
        </p:txBody>
      </p:sp>
      <p:sp>
        <p:nvSpPr>
          <p:cNvPr id="3" name="Content Placeholder 2"/>
          <p:cNvSpPr>
            <a:spLocks noGrp="1"/>
          </p:cNvSpPr>
          <p:nvPr>
            <p:ph idx="1"/>
          </p:nvPr>
        </p:nvSpPr>
        <p:spPr>
          <a:xfrm>
            <a:off x="546232" y="1769443"/>
            <a:ext cx="8130224" cy="3459757"/>
          </a:xfrm>
        </p:spPr>
        <p:txBody>
          <a:bodyPr/>
          <a:lstStyle/>
          <a:p>
            <a:pPr marL="342900" lvl="1" indent="-342900">
              <a:lnSpc>
                <a:spcPct val="100000"/>
              </a:lnSpc>
              <a:spcBef>
                <a:spcPts val="0"/>
              </a:spcBef>
              <a:spcAft>
                <a:spcPts val="1200"/>
              </a:spcAft>
              <a:buClr>
                <a:srgbClr val="000000"/>
              </a:buClr>
              <a:buFont typeface="Arial" panose="020B0604020202020204" pitchFamily="34" charset="0"/>
              <a:buChar char="•"/>
            </a:pPr>
            <a:r>
              <a:rPr lang="en-US" sz="2000" dirty="0">
                <a:ea typeface="+mn-ea"/>
                <a:cs typeface="+mn-cs"/>
              </a:rPr>
              <a:t>A four-day special meeting would be held early in 2017 to address matters related to the Kigali Amendment arising from decision XXVIII/2, and potential additional contributions </a:t>
            </a:r>
            <a:endParaRPr lang="en-US" sz="2000" dirty="0" smtClean="0">
              <a:ea typeface="+mn-ea"/>
              <a:cs typeface="+mn-cs"/>
            </a:endParaRPr>
          </a:p>
          <a:p>
            <a:pPr marL="342900" lvl="1" indent="-342900">
              <a:lnSpc>
                <a:spcPct val="100000"/>
              </a:lnSpc>
              <a:spcBef>
                <a:spcPts val="0"/>
              </a:spcBef>
              <a:spcAft>
                <a:spcPts val="1200"/>
              </a:spcAft>
              <a:buClr>
                <a:srgbClr val="0070C0"/>
              </a:buClr>
              <a:buFont typeface="Arial" panose="020B0604020202020204" pitchFamily="34" charset="0"/>
              <a:buChar char="•"/>
            </a:pPr>
            <a:r>
              <a:rPr lang="en-CA" sz="2000" dirty="0" smtClean="0">
                <a:ea typeface="+mn-ea"/>
                <a:cs typeface="+mn-cs"/>
              </a:rPr>
              <a:t>Two </a:t>
            </a:r>
            <a:r>
              <a:rPr lang="en-CA" sz="2000" dirty="0">
                <a:ea typeface="+mn-ea"/>
                <a:cs typeface="+mn-cs"/>
              </a:rPr>
              <a:t>meetings from 2017 onwards, preferably in the second or third week of June for the first meeting, and in late November or the first week of December for the second meeting, with the possibility of holding an additional brief meeting if required (project proposals or specific requests from the MOP)</a:t>
            </a:r>
          </a:p>
          <a:p>
            <a:pPr marL="342900" lvl="1" indent="-342900">
              <a:lnSpc>
                <a:spcPct val="100000"/>
              </a:lnSpc>
              <a:spcBef>
                <a:spcPts val="0"/>
              </a:spcBef>
              <a:spcAft>
                <a:spcPts val="1200"/>
              </a:spcAft>
              <a:buClr>
                <a:srgbClr val="0070C0"/>
              </a:buClr>
              <a:buFont typeface="Arial" panose="020B0604020202020204" pitchFamily="34" charset="0"/>
              <a:buChar char="•"/>
            </a:pPr>
            <a:r>
              <a:rPr lang="en-CA" sz="2000" dirty="0"/>
              <a:t>Agency progress reports considered at the first meeting of the year </a:t>
            </a:r>
            <a:r>
              <a:rPr lang="en-US" sz="2000" dirty="0"/>
              <a:t>if the first meeting starts on or after 1 July</a:t>
            </a:r>
          </a:p>
        </p:txBody>
      </p:sp>
    </p:spTree>
    <p:extLst>
      <p:ext uri="{BB962C8B-B14F-4D97-AF65-F5344CB8AC3E}">
        <p14:creationId xmlns:p14="http://schemas.microsoft.com/office/powerpoint/2010/main" val="2581372941"/>
      </p:ext>
    </p:extLst>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8763" y="1165696"/>
            <a:ext cx="8059309" cy="319088"/>
          </a:xfrm>
        </p:spPr>
        <p:txBody>
          <a:bodyPr/>
          <a:lstStyle/>
          <a:p>
            <a:r>
              <a:rPr lang="en-US" dirty="0" smtClean="0">
                <a:latin typeface="+mj-lt"/>
              </a:rPr>
              <a:t>Items considered </a:t>
            </a:r>
            <a:r>
              <a:rPr lang="en-US" dirty="0" smtClean="0">
                <a:latin typeface="+mj-lt"/>
              </a:rPr>
              <a:t>at the 77</a:t>
            </a:r>
            <a:r>
              <a:rPr lang="en-US" baseline="30000" dirty="0" smtClean="0">
                <a:latin typeface="+mj-lt"/>
              </a:rPr>
              <a:t>th</a:t>
            </a:r>
            <a:r>
              <a:rPr lang="en-US" dirty="0" smtClean="0">
                <a:latin typeface="+mj-lt"/>
              </a:rPr>
              <a:t> meeting</a:t>
            </a:r>
            <a:endParaRPr lang="en-US" dirty="0">
              <a:latin typeface="+mj-lt"/>
            </a:endParaRPr>
          </a:p>
        </p:txBody>
      </p:sp>
      <p:sp>
        <p:nvSpPr>
          <p:cNvPr id="3" name="Content Placeholder 2"/>
          <p:cNvSpPr>
            <a:spLocks noGrp="1"/>
          </p:cNvSpPr>
          <p:nvPr>
            <p:ph idx="1"/>
          </p:nvPr>
        </p:nvSpPr>
        <p:spPr>
          <a:xfrm>
            <a:off x="640016" y="1605354"/>
            <a:ext cx="8108448" cy="4715689"/>
          </a:xfrm>
        </p:spPr>
        <p:txBody>
          <a:bodyPr/>
          <a:lstStyle/>
          <a:p>
            <a:pPr marL="285750" lvl="1" indent="-285750">
              <a:lnSpc>
                <a:spcPct val="100000"/>
              </a:lnSpc>
              <a:spcBef>
                <a:spcPts val="0"/>
              </a:spcBef>
              <a:buClr>
                <a:schemeClr val="tx1"/>
              </a:buClr>
            </a:pPr>
            <a:r>
              <a:rPr lang="en-GB" sz="1800" dirty="0">
                <a:ea typeface="+mn-ea"/>
                <a:cs typeface="+mn-cs"/>
              </a:rPr>
              <a:t>Status of contributions and disbursements </a:t>
            </a:r>
            <a:endParaRPr lang="en-US" sz="1800" dirty="0">
              <a:ea typeface="+mn-ea"/>
              <a:cs typeface="+mn-cs"/>
            </a:endParaRPr>
          </a:p>
          <a:p>
            <a:pPr marL="285750" lvl="1" indent="-285750">
              <a:lnSpc>
                <a:spcPct val="100000"/>
              </a:lnSpc>
              <a:spcBef>
                <a:spcPts val="0"/>
              </a:spcBef>
              <a:buClr>
                <a:schemeClr val="tx1"/>
              </a:buClr>
            </a:pPr>
            <a:r>
              <a:rPr lang="en-GB" sz="1800" dirty="0">
                <a:ea typeface="+mn-ea"/>
                <a:cs typeface="+mn-cs"/>
              </a:rPr>
              <a:t>Status of resources and planning including tranche submission delays</a:t>
            </a:r>
            <a:endParaRPr lang="en-US" sz="1800" dirty="0">
              <a:ea typeface="+mn-ea"/>
              <a:cs typeface="+mn-cs"/>
            </a:endParaRPr>
          </a:p>
          <a:p>
            <a:pPr marL="285750" lvl="1" indent="-285750">
              <a:lnSpc>
                <a:spcPct val="100000"/>
              </a:lnSpc>
              <a:spcBef>
                <a:spcPts val="0"/>
              </a:spcBef>
              <a:buClr>
                <a:schemeClr val="tx1"/>
              </a:buClr>
            </a:pPr>
            <a:r>
              <a:rPr lang="en-GB" sz="1800" dirty="0">
                <a:ea typeface="+mn-ea"/>
                <a:cs typeface="+mn-cs"/>
              </a:rPr>
              <a:t>Monitoring and evaluation</a:t>
            </a:r>
            <a:endParaRPr lang="en-US" sz="1800" dirty="0">
              <a:ea typeface="+mn-ea"/>
              <a:cs typeface="+mn-cs"/>
            </a:endParaRPr>
          </a:p>
          <a:p>
            <a:pPr marL="285750" lvl="1" indent="-285750">
              <a:lnSpc>
                <a:spcPct val="100000"/>
              </a:lnSpc>
              <a:spcBef>
                <a:spcPts val="0"/>
              </a:spcBef>
              <a:buClr>
                <a:schemeClr val="tx1"/>
              </a:buClr>
            </a:pPr>
            <a:r>
              <a:rPr lang="en-GB" sz="1800" dirty="0">
                <a:ea typeface="+mn-ea"/>
                <a:cs typeface="+mn-cs"/>
              </a:rPr>
              <a:t>Programme implementation including agency progress reports as at December 2015</a:t>
            </a:r>
            <a:endParaRPr lang="en-US" sz="1800" dirty="0">
              <a:ea typeface="+mn-ea"/>
              <a:cs typeface="+mn-cs"/>
            </a:endParaRPr>
          </a:p>
          <a:p>
            <a:pPr marL="285750" lvl="1" indent="-285750">
              <a:lnSpc>
                <a:spcPct val="100000"/>
              </a:lnSpc>
              <a:spcBef>
                <a:spcPts val="0"/>
              </a:spcBef>
              <a:buClr>
                <a:schemeClr val="tx1"/>
              </a:buClr>
            </a:pPr>
            <a:r>
              <a:rPr lang="en-GB" sz="1800" dirty="0">
                <a:ea typeface="+mn-ea"/>
                <a:cs typeface="+mn-cs"/>
              </a:rPr>
              <a:t>Country programme data and prospects for compliance </a:t>
            </a:r>
            <a:endParaRPr lang="en-US" sz="1800" dirty="0">
              <a:ea typeface="+mn-ea"/>
              <a:cs typeface="+mn-cs"/>
            </a:endParaRPr>
          </a:p>
          <a:p>
            <a:pPr marL="285750" lvl="1" indent="-285750">
              <a:lnSpc>
                <a:spcPct val="100000"/>
              </a:lnSpc>
              <a:spcBef>
                <a:spcPts val="0"/>
              </a:spcBef>
              <a:buClr>
                <a:schemeClr val="tx1"/>
              </a:buClr>
            </a:pPr>
            <a:r>
              <a:rPr lang="en-GB" sz="1800" dirty="0">
                <a:ea typeface="+mn-ea"/>
                <a:cs typeface="+mn-cs"/>
              </a:rPr>
              <a:t>2017-2019 business plans</a:t>
            </a:r>
            <a:endParaRPr lang="en-US" sz="1800" dirty="0">
              <a:ea typeface="+mn-ea"/>
              <a:cs typeface="+mn-cs"/>
            </a:endParaRPr>
          </a:p>
          <a:p>
            <a:pPr marL="285750" lvl="1" indent="-285750">
              <a:lnSpc>
                <a:spcPct val="100000"/>
              </a:lnSpc>
              <a:spcBef>
                <a:spcPts val="0"/>
              </a:spcBef>
              <a:buClr>
                <a:schemeClr val="tx1"/>
              </a:buClr>
            </a:pPr>
            <a:r>
              <a:rPr lang="en-GB" sz="1800" dirty="0">
                <a:ea typeface="+mn-ea"/>
                <a:cs typeface="+mn-cs"/>
              </a:rPr>
              <a:t>Project proposals including and also CAP, core unit costs of agencies</a:t>
            </a:r>
          </a:p>
          <a:p>
            <a:pPr marL="527050" lvl="2" indent="-246063">
              <a:spcBef>
                <a:spcPts val="0"/>
              </a:spcBef>
              <a:spcAft>
                <a:spcPts val="600"/>
              </a:spcAft>
              <a:buClr>
                <a:schemeClr val="tx1"/>
              </a:buClr>
            </a:pPr>
            <a:r>
              <a:rPr lang="en-US" sz="1800" dirty="0" smtClean="0"/>
              <a:t>US$92.1 </a:t>
            </a:r>
            <a:r>
              <a:rPr lang="en-US" sz="1800" dirty="0"/>
              <a:t>million </a:t>
            </a:r>
            <a:r>
              <a:rPr lang="en-CA" sz="1800" dirty="0"/>
              <a:t>plus </a:t>
            </a:r>
            <a:r>
              <a:rPr lang="en-CA" sz="1800" dirty="0" smtClean="0"/>
              <a:t>US$12.7 </a:t>
            </a:r>
            <a:r>
              <a:rPr lang="en-CA" sz="1800" dirty="0"/>
              <a:t>million support costs approved for 133 investment projects and work programme activities in 66 countries</a:t>
            </a:r>
          </a:p>
          <a:p>
            <a:pPr marL="285750" lvl="1" indent="-285750">
              <a:lnSpc>
                <a:spcPct val="100000"/>
              </a:lnSpc>
              <a:spcBef>
                <a:spcPts val="0"/>
              </a:spcBef>
              <a:buClr>
                <a:schemeClr val="tx1"/>
              </a:buClr>
            </a:pPr>
            <a:r>
              <a:rPr lang="en-GB" sz="1800" dirty="0">
                <a:ea typeface="+mn-ea"/>
                <a:cs typeface="+mn-cs"/>
              </a:rPr>
              <a:t>Policy issues: </a:t>
            </a:r>
            <a:r>
              <a:rPr lang="en-GB" sz="1800" dirty="0" smtClean="0">
                <a:ea typeface="+mn-ea"/>
                <a:cs typeface="+mn-cs"/>
              </a:rPr>
              <a:t>28</a:t>
            </a:r>
            <a:r>
              <a:rPr lang="en-GB" sz="1800" baseline="30000" dirty="0" smtClean="0">
                <a:ea typeface="+mn-ea"/>
                <a:cs typeface="+mn-cs"/>
              </a:rPr>
              <a:t>th</a:t>
            </a:r>
            <a:r>
              <a:rPr lang="en-GB" sz="1800" dirty="0" smtClean="0">
                <a:ea typeface="+mn-ea"/>
                <a:cs typeface="+mn-cs"/>
              </a:rPr>
              <a:t> </a:t>
            </a:r>
            <a:r>
              <a:rPr lang="en-GB" sz="1800" dirty="0">
                <a:ea typeface="+mn-ea"/>
                <a:cs typeface="+mn-cs"/>
              </a:rPr>
              <a:t>MOP, </a:t>
            </a:r>
            <a:r>
              <a:rPr lang="en-GB" sz="1800" dirty="0" smtClean="0">
                <a:ea typeface="+mn-ea"/>
                <a:cs typeface="+mn-cs"/>
              </a:rPr>
              <a:t>operation </a:t>
            </a:r>
            <a:r>
              <a:rPr lang="en-GB" sz="1800" dirty="0">
                <a:ea typeface="+mn-ea"/>
                <a:cs typeface="+mn-cs"/>
              </a:rPr>
              <a:t>of the</a:t>
            </a:r>
            <a:r>
              <a:rPr lang="en-US" sz="1800" dirty="0">
                <a:ea typeface="+mn-ea"/>
                <a:cs typeface="+mn-cs"/>
              </a:rPr>
              <a:t> ExCom</a:t>
            </a:r>
            <a:r>
              <a:rPr lang="en-GB" sz="1800" dirty="0">
                <a:ea typeface="+mn-ea"/>
                <a:cs typeface="+mn-cs"/>
              </a:rPr>
              <a:t>, incremental costs for heat exchanger manufacturing lines</a:t>
            </a:r>
            <a:endParaRPr lang="en-US" sz="1800" dirty="0">
              <a:ea typeface="+mn-ea"/>
              <a:cs typeface="+mn-cs"/>
            </a:endParaRPr>
          </a:p>
          <a:p>
            <a:pPr marL="285750" lvl="1" indent="-285750">
              <a:lnSpc>
                <a:spcPct val="100000"/>
              </a:lnSpc>
              <a:spcBef>
                <a:spcPts val="0"/>
              </a:spcBef>
              <a:buClr>
                <a:schemeClr val="tx1"/>
              </a:buClr>
            </a:pPr>
            <a:r>
              <a:rPr lang="en-GB" sz="1800" dirty="0">
                <a:ea typeface="+mn-ea"/>
                <a:cs typeface="+mn-cs"/>
              </a:rPr>
              <a:t>Accounts of the Multilateral Fund, Secretariat budget</a:t>
            </a:r>
            <a:endParaRPr lang="en-US" sz="1800" dirty="0">
              <a:ea typeface="+mn-ea"/>
              <a:cs typeface="+mn-cs"/>
            </a:endParaRPr>
          </a:p>
          <a:p>
            <a:pPr marL="285750" lvl="1" indent="-285750">
              <a:lnSpc>
                <a:spcPct val="100000"/>
              </a:lnSpc>
              <a:spcBef>
                <a:spcPts val="0"/>
              </a:spcBef>
              <a:buClr>
                <a:schemeClr val="tx1"/>
              </a:buClr>
            </a:pPr>
            <a:r>
              <a:rPr lang="en-GB" sz="1800" dirty="0">
                <a:ea typeface="+mn-ea"/>
                <a:cs typeface="+mn-cs"/>
              </a:rPr>
              <a:t>Production </a:t>
            </a:r>
            <a:r>
              <a:rPr lang="en-GB" sz="1800" dirty="0" smtClean="0">
                <a:ea typeface="+mn-ea"/>
                <a:cs typeface="+mn-cs"/>
              </a:rPr>
              <a:t>sector</a:t>
            </a:r>
            <a:endParaRPr 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6</a:t>
            </a:fld>
            <a:endParaRPr lang="en-US" altLang="en-US" dirty="0"/>
          </a:p>
        </p:txBody>
      </p:sp>
    </p:spTree>
    <p:extLst>
      <p:ext uri="{BB962C8B-B14F-4D97-AF65-F5344CB8AC3E}">
        <p14:creationId xmlns:p14="http://schemas.microsoft.com/office/powerpoint/2010/main" val="1308893355"/>
      </p:ext>
    </p:extLst>
  </p:cSld>
  <p:clrMapOvr>
    <a:masterClrMapping/>
  </p:clrMapOvr>
  <p:transition spd="slow">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2965" y="1151530"/>
            <a:ext cx="7488832" cy="360040"/>
          </a:xfrm>
        </p:spPr>
        <p:txBody>
          <a:bodyPr/>
          <a:lstStyle/>
          <a:p>
            <a:r>
              <a:rPr lang="en-US" dirty="0" smtClean="0">
                <a:latin typeface="+mn-lt"/>
              </a:rPr>
              <a:t>Country programme data</a:t>
            </a:r>
            <a:endParaRPr lang="en-CA" dirty="0">
              <a:latin typeface="+mn-lt"/>
            </a:endParaRPr>
          </a:p>
        </p:txBody>
      </p:sp>
      <p:sp>
        <p:nvSpPr>
          <p:cNvPr id="3" name="Content Placeholder 2"/>
          <p:cNvSpPr>
            <a:spLocks noGrp="1"/>
          </p:cNvSpPr>
          <p:nvPr>
            <p:ph idx="1"/>
          </p:nvPr>
        </p:nvSpPr>
        <p:spPr>
          <a:xfrm>
            <a:off x="611560" y="1772816"/>
            <a:ext cx="8280920" cy="4536504"/>
          </a:xfrm>
        </p:spPr>
        <p:txBody>
          <a:bodyPr/>
          <a:lstStyle/>
          <a:p>
            <a:pPr>
              <a:lnSpc>
                <a:spcPct val="100000"/>
              </a:lnSpc>
              <a:spcBef>
                <a:spcPts val="0"/>
              </a:spcBef>
              <a:spcAft>
                <a:spcPts val="600"/>
              </a:spcAft>
              <a:buClr>
                <a:srgbClr val="000000"/>
              </a:buClr>
              <a:buFont typeface="Arial" panose="020B0604020202020204" pitchFamily="34" charset="0"/>
              <a:buChar char="•"/>
            </a:pPr>
            <a:r>
              <a:rPr lang="en-CA" sz="2100" dirty="0" smtClean="0"/>
              <a:t>Importance of timely accurate CP </a:t>
            </a:r>
            <a:r>
              <a:rPr lang="en-CA" sz="2100" dirty="0" smtClean="0"/>
              <a:t>data:</a:t>
            </a:r>
            <a:endParaRPr lang="en-CA" sz="2100" dirty="0" smtClean="0"/>
          </a:p>
          <a:p>
            <a:pPr marL="515938" lvl="2" indent="-234950">
              <a:spcBef>
                <a:spcPts val="0"/>
              </a:spcBef>
              <a:spcAft>
                <a:spcPts val="600"/>
              </a:spcAft>
              <a:buClr>
                <a:srgbClr val="000000"/>
              </a:buClr>
              <a:buFont typeface="Arial" panose="020B0604020202020204" pitchFamily="34" charset="0"/>
              <a:buChar char="•"/>
            </a:pPr>
            <a:r>
              <a:rPr lang="en-CA" sz="2100" dirty="0" smtClean="0"/>
              <a:t>Sole </a:t>
            </a:r>
            <a:r>
              <a:rPr lang="en-CA" sz="2100" dirty="0"/>
              <a:t>source of HCFC sector consumption data in A5 </a:t>
            </a:r>
            <a:r>
              <a:rPr lang="en-CA" sz="2100" dirty="0" smtClean="0"/>
              <a:t>countries</a:t>
            </a:r>
          </a:p>
          <a:p>
            <a:pPr marL="515938" lvl="2" indent="-234950">
              <a:spcBef>
                <a:spcPts val="0"/>
              </a:spcBef>
              <a:spcAft>
                <a:spcPts val="600"/>
              </a:spcAft>
              <a:buClr>
                <a:srgbClr val="000000"/>
              </a:buClr>
              <a:buFont typeface="Arial" panose="020B0604020202020204" pitchFamily="34" charset="0"/>
              <a:buChar char="•"/>
            </a:pPr>
            <a:r>
              <a:rPr lang="en-CA" sz="2100" dirty="0"/>
              <a:t>Needed for various Secretariat’s analysis to help </a:t>
            </a:r>
            <a:r>
              <a:rPr lang="en-CA" sz="2100" dirty="0" smtClean="0"/>
              <a:t>ExCom </a:t>
            </a:r>
            <a:r>
              <a:rPr lang="en-CA" sz="2100" dirty="0"/>
              <a:t>decision making process</a:t>
            </a:r>
          </a:p>
          <a:p>
            <a:pPr marL="515938" lvl="2" indent="-234950">
              <a:spcBef>
                <a:spcPts val="0"/>
              </a:spcBef>
              <a:spcAft>
                <a:spcPts val="1200"/>
              </a:spcAft>
              <a:buClr>
                <a:srgbClr val="000000"/>
              </a:buClr>
              <a:buFont typeface="Arial" panose="020B0604020202020204" pitchFamily="34" charset="0"/>
              <a:buChar char="•"/>
            </a:pPr>
            <a:r>
              <a:rPr lang="en-CA" sz="2100" dirty="0" smtClean="0"/>
              <a:t>Allows </a:t>
            </a:r>
            <a:r>
              <a:rPr lang="en-CA" sz="2100" dirty="0"/>
              <a:t>timely assessment of countries’ prospects of compliance and progress in consumption reduction</a:t>
            </a:r>
          </a:p>
          <a:p>
            <a:pPr>
              <a:lnSpc>
                <a:spcPct val="100000"/>
              </a:lnSpc>
              <a:spcBef>
                <a:spcPts val="0"/>
              </a:spcBef>
              <a:spcAft>
                <a:spcPts val="1200"/>
              </a:spcAft>
              <a:buClr>
                <a:srgbClr val="000000"/>
              </a:buClr>
              <a:buFont typeface="Arial" panose="020B0604020202020204" pitchFamily="34" charset="0"/>
              <a:buChar char="•"/>
            </a:pPr>
            <a:r>
              <a:rPr lang="en-CA" sz="2100" dirty="0"/>
              <a:t>Letters were sent to the governments of countries with outstanding 2014 and 2015 CP data reports, urging them to submit the reports as soon as possible, noting that, without them, the relevant analyses of ODS consumption and production levels could not be undertaken by the Secretariat (decision 77/15)</a:t>
            </a:r>
          </a:p>
          <a:p>
            <a:pPr marL="0" indent="0">
              <a:lnSpc>
                <a:spcPct val="100000"/>
              </a:lnSpc>
              <a:buNone/>
            </a:pPr>
            <a:endParaRPr lang="en-CA" sz="2000" dirty="0"/>
          </a:p>
          <a:p>
            <a:pPr marL="0" indent="0">
              <a:lnSpc>
                <a:spcPct val="100000"/>
              </a:lnSpc>
              <a:buNone/>
            </a:pPr>
            <a:endParaRPr lang="en-CA" sz="2000" dirty="0"/>
          </a:p>
          <a:p>
            <a:pPr marL="0" indent="0">
              <a:lnSpc>
                <a:spcPct val="100000"/>
              </a:lnSpc>
              <a:buNone/>
            </a:pPr>
            <a:endParaRPr lang="en-CA" sz="2000" dirty="0"/>
          </a:p>
          <a:p>
            <a:pPr marL="0" indent="0">
              <a:buNone/>
            </a:pPr>
            <a:endParaRPr lang="en-CA" sz="2000" dirty="0"/>
          </a:p>
          <a:p>
            <a:endParaRPr lang="en-CA" sz="2000" dirty="0" smtClean="0"/>
          </a:p>
          <a:p>
            <a:endParaRPr lang="en-CA" sz="2000" dirty="0" smtClean="0"/>
          </a:p>
          <a:p>
            <a:pPr marL="0" indent="0">
              <a:buNone/>
            </a:pPr>
            <a:endParaRPr lang="en-CA" sz="2000" dirty="0"/>
          </a:p>
        </p:txBody>
      </p:sp>
      <p:sp>
        <p:nvSpPr>
          <p:cNvPr id="4" name="Slide Number Placeholder 3"/>
          <p:cNvSpPr>
            <a:spLocks noGrp="1"/>
          </p:cNvSpPr>
          <p:nvPr>
            <p:ph type="sldNum" sz="quarter" idx="11"/>
          </p:nvPr>
        </p:nvSpPr>
        <p:spPr/>
        <p:txBody>
          <a:bodyPr/>
          <a:lstStyle/>
          <a:p>
            <a:fld id="{A5F9A6FC-F4EF-460E-BD24-59AEA3422757}" type="slidenum">
              <a:rPr lang="en-US" altLang="en-US" smtClean="0"/>
              <a:pPr/>
              <a:t>7</a:t>
            </a:fld>
            <a:endParaRPr lang="en-US" altLang="en-US"/>
          </a:p>
        </p:txBody>
      </p:sp>
      <p:sp>
        <p:nvSpPr>
          <p:cNvPr id="5" name="Date Placeholder 4"/>
          <p:cNvSpPr>
            <a:spLocks noGrp="1"/>
          </p:cNvSpPr>
          <p:nvPr>
            <p:ph type="dt" sz="half" idx="10"/>
          </p:nvPr>
        </p:nvSpPr>
        <p:spPr>
          <a:xfrm>
            <a:off x="2704" y="6381328"/>
            <a:ext cx="1905000" cy="457200"/>
          </a:xfrm>
        </p:spPr>
        <p:txBody>
          <a:bodyPr/>
          <a:lstStyle/>
          <a:p>
            <a:r>
              <a:rPr lang="en-CA" altLang="en-US" dirty="0" smtClean="0"/>
              <a:t>28/04/2017</a:t>
            </a:r>
            <a:endParaRPr lang="en-US" altLang="en-US" dirty="0"/>
          </a:p>
        </p:txBody>
      </p:sp>
    </p:spTree>
    <p:extLst>
      <p:ext uri="{BB962C8B-B14F-4D97-AF65-F5344CB8AC3E}">
        <p14:creationId xmlns:p14="http://schemas.microsoft.com/office/powerpoint/2010/main" val="2307579173"/>
      </p:ext>
    </p:extLst>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2627" y="1143920"/>
            <a:ext cx="7056784" cy="319088"/>
          </a:xfrm>
        </p:spPr>
        <p:txBody>
          <a:bodyPr/>
          <a:lstStyle/>
          <a:p>
            <a:r>
              <a:rPr lang="en-US" dirty="0" smtClean="0">
                <a:solidFill>
                  <a:schemeClr val="tx1"/>
                </a:solidFill>
                <a:latin typeface="+mj-lt"/>
              </a:rPr>
              <a:t>Monitoring and Evaluation</a:t>
            </a:r>
            <a:endParaRPr lang="en-US" dirty="0">
              <a:solidFill>
                <a:srgbClr val="5EB4AA"/>
              </a:solidFill>
              <a:latin typeface="+mj-lt"/>
            </a:endParaRPr>
          </a:p>
        </p:txBody>
      </p:sp>
      <p:sp>
        <p:nvSpPr>
          <p:cNvPr id="3" name="Content Placeholder 2"/>
          <p:cNvSpPr>
            <a:spLocks noGrp="1"/>
          </p:cNvSpPr>
          <p:nvPr>
            <p:ph idx="1"/>
          </p:nvPr>
        </p:nvSpPr>
        <p:spPr>
          <a:xfrm>
            <a:off x="459967" y="1493134"/>
            <a:ext cx="8420790" cy="4960202"/>
          </a:xfrm>
        </p:spPr>
        <p:txBody>
          <a:bodyPr/>
          <a:lstStyle/>
          <a:p>
            <a:pPr>
              <a:lnSpc>
                <a:spcPct val="100000"/>
              </a:lnSpc>
              <a:spcBef>
                <a:spcPts val="0"/>
              </a:spcBef>
              <a:spcAft>
                <a:spcPct val="0"/>
              </a:spcAft>
              <a:buClr>
                <a:schemeClr val="tx1"/>
              </a:buClr>
            </a:pPr>
            <a:r>
              <a:rPr lang="en-US" sz="2000" dirty="0"/>
              <a:t>2016 consolidated project completion report (PCR) (decision 77/4)</a:t>
            </a:r>
          </a:p>
          <a:p>
            <a:pPr lvl="1">
              <a:lnSpc>
                <a:spcPct val="100000"/>
              </a:lnSpc>
              <a:spcBef>
                <a:spcPts val="0"/>
              </a:spcBef>
              <a:spcAft>
                <a:spcPct val="0"/>
              </a:spcAft>
              <a:buClr>
                <a:schemeClr val="tx1"/>
              </a:buClr>
            </a:pPr>
            <a:r>
              <a:rPr lang="en-US" sz="2000" dirty="0"/>
              <a:t>Outstanding PCRs must be submitted to the </a:t>
            </a:r>
            <a:r>
              <a:rPr lang="en-US" sz="2000" dirty="0" smtClean="0"/>
              <a:t>79</a:t>
            </a:r>
            <a:r>
              <a:rPr lang="en-US" sz="2000" baseline="30000" dirty="0" smtClean="0"/>
              <a:t>th</a:t>
            </a:r>
            <a:r>
              <a:rPr lang="en-US" sz="2000" dirty="0" smtClean="0"/>
              <a:t> </a:t>
            </a:r>
            <a:r>
              <a:rPr lang="en-US" sz="2000" dirty="0"/>
              <a:t>meeting or reasons for not doing so and the schedule for their submission </a:t>
            </a:r>
          </a:p>
          <a:p>
            <a:pPr lvl="1">
              <a:lnSpc>
                <a:spcPct val="100000"/>
              </a:lnSpc>
              <a:spcBef>
                <a:spcPts val="0"/>
              </a:spcBef>
              <a:spcAft>
                <a:spcPct val="0"/>
              </a:spcAft>
              <a:buClr>
                <a:schemeClr val="tx1"/>
              </a:buClr>
            </a:pPr>
            <a:r>
              <a:rPr lang="en-US" sz="2000" dirty="0"/>
              <a:t>Lessons learned in PCRs should be clear, well written and thorough</a:t>
            </a:r>
          </a:p>
          <a:p>
            <a:pPr lvl="1">
              <a:lnSpc>
                <a:spcPct val="100000"/>
              </a:lnSpc>
              <a:spcBef>
                <a:spcPts val="0"/>
              </a:spcBef>
              <a:spcAft>
                <a:spcPct val="0"/>
              </a:spcAft>
              <a:buClr>
                <a:schemeClr val="tx1"/>
              </a:buClr>
            </a:pPr>
            <a:r>
              <a:rPr lang="en-US" sz="2000" dirty="0"/>
              <a:t>Lessons learned should be taken into consideration when preparing and implementing future projects </a:t>
            </a:r>
          </a:p>
          <a:p>
            <a:pPr>
              <a:lnSpc>
                <a:spcPct val="100000"/>
              </a:lnSpc>
              <a:spcBef>
                <a:spcPts val="0"/>
              </a:spcBef>
              <a:spcAft>
                <a:spcPct val="0"/>
              </a:spcAft>
              <a:buClr>
                <a:schemeClr val="tx1"/>
              </a:buClr>
            </a:pPr>
            <a:r>
              <a:rPr lang="en-US" sz="2000" dirty="0" smtClean="0"/>
              <a:t>Final </a:t>
            </a:r>
            <a:r>
              <a:rPr lang="en-US" sz="2000" dirty="0"/>
              <a:t>report on the evaluation of HCFC phase-out projects in the refrigeration and air-conditioning manufacturing sector (decision 77/6)</a:t>
            </a:r>
          </a:p>
          <a:p>
            <a:pPr lvl="1">
              <a:lnSpc>
                <a:spcPct val="100000"/>
              </a:lnSpc>
              <a:spcBef>
                <a:spcPts val="0"/>
              </a:spcBef>
              <a:spcAft>
                <a:spcPct val="0"/>
              </a:spcAft>
              <a:buClr>
                <a:schemeClr val="tx1"/>
              </a:buClr>
            </a:pPr>
            <a:r>
              <a:rPr lang="en-US" sz="2000" dirty="0"/>
              <a:t>ExCom invited </a:t>
            </a:r>
            <a:r>
              <a:rPr lang="en-US" sz="2000" dirty="0" smtClean="0"/>
              <a:t>bilateral </a:t>
            </a:r>
            <a:r>
              <a:rPr lang="en-US" sz="2000" dirty="0"/>
              <a:t>and implementing agencies to apply, when appropriate, the findings and recommendations of the evaluation in the design and implementation of projects under stage II of the HPMPs. </a:t>
            </a:r>
          </a:p>
          <a:p>
            <a:pPr>
              <a:lnSpc>
                <a:spcPct val="100000"/>
              </a:lnSpc>
              <a:spcBef>
                <a:spcPts val="0"/>
              </a:spcBef>
              <a:spcAft>
                <a:spcPct val="0"/>
              </a:spcAft>
              <a:buClr>
                <a:schemeClr val="tx1"/>
              </a:buClr>
            </a:pPr>
            <a:r>
              <a:rPr lang="en-US" sz="2000" dirty="0"/>
              <a:t>Monitoring and evaluation work programme for 2017 (decision 77/7)</a:t>
            </a:r>
          </a:p>
          <a:p>
            <a:pPr lvl="1">
              <a:lnSpc>
                <a:spcPct val="100000"/>
              </a:lnSpc>
              <a:spcBef>
                <a:spcPts val="0"/>
              </a:spcBef>
              <a:spcAft>
                <a:spcPct val="0"/>
              </a:spcAft>
              <a:buClr>
                <a:schemeClr val="tx1"/>
              </a:buClr>
            </a:pPr>
            <a:r>
              <a:rPr lang="en-US" sz="2000" dirty="0" smtClean="0"/>
              <a:t> </a:t>
            </a:r>
            <a:r>
              <a:rPr lang="en-US" sz="2000" dirty="0"/>
              <a:t>Second phase of the evaluation of chiller projects</a:t>
            </a:r>
          </a:p>
          <a:p>
            <a:pPr lvl="1">
              <a:lnSpc>
                <a:spcPct val="100000"/>
              </a:lnSpc>
              <a:spcBef>
                <a:spcPts val="0"/>
              </a:spcBef>
              <a:spcAft>
                <a:spcPct val="0"/>
              </a:spcAft>
              <a:buClr>
                <a:schemeClr val="tx1"/>
              </a:buClr>
            </a:pPr>
            <a:r>
              <a:rPr lang="en-US" sz="2000" dirty="0" smtClean="0"/>
              <a:t>TOR and budget </a:t>
            </a:r>
            <a:r>
              <a:rPr lang="en-US" sz="2000" dirty="0"/>
              <a:t>for the evaluation of the refrigeration servicing sector will be submitted to the </a:t>
            </a:r>
            <a:r>
              <a:rPr lang="en-US" sz="2000" dirty="0" smtClean="0"/>
              <a:t>79</a:t>
            </a:r>
            <a:r>
              <a:rPr lang="en-US" sz="2000" baseline="30000" dirty="0" smtClean="0"/>
              <a:t>th</a:t>
            </a:r>
            <a:r>
              <a:rPr lang="en-US" sz="2000" dirty="0" smtClean="0"/>
              <a:t> </a:t>
            </a:r>
            <a:r>
              <a:rPr lang="en-US" sz="2000" dirty="0"/>
              <a:t>meeting</a:t>
            </a:r>
          </a:p>
          <a:p>
            <a:pPr marL="0" indent="0">
              <a:lnSpc>
                <a:spcPct val="100000"/>
              </a:lnSpc>
              <a:spcBef>
                <a:spcPts val="1200"/>
              </a:spcBef>
              <a:buNone/>
            </a:pPr>
            <a:endParaRPr lang="en-US" sz="2100" dirty="0">
              <a:solidFill>
                <a:schemeClr val="tx1"/>
              </a:solidFill>
            </a:endParaRPr>
          </a:p>
          <a:p>
            <a:pPr marL="228600" indent="-228600">
              <a:lnSpc>
                <a:spcPct val="100000"/>
              </a:lnSpc>
              <a:spcBef>
                <a:spcPts val="1200"/>
              </a:spcBef>
              <a:buFont typeface="Arial" panose="020B0604020202020204" pitchFamily="34" charset="0"/>
              <a:buChar char="•"/>
            </a:pPr>
            <a:endParaRPr lang="en-US" sz="2100" dirty="0" smtClean="0">
              <a:solidFill>
                <a:schemeClr val="tx1"/>
              </a:solidFill>
            </a:endParaRPr>
          </a:p>
          <a:p>
            <a:pPr marL="228600" indent="-228600">
              <a:lnSpc>
                <a:spcPct val="100000"/>
              </a:lnSpc>
              <a:spcBef>
                <a:spcPts val="1200"/>
              </a:spcBef>
              <a:buFont typeface="Arial" panose="020B0604020202020204" pitchFamily="34" charset="0"/>
              <a:buChar char="•"/>
            </a:pPr>
            <a:endParaRPr lang="en-US" sz="2100" dirty="0" smtClean="0">
              <a:solidFill>
                <a:schemeClr val="tx1"/>
              </a:solidFill>
            </a:endParaRPr>
          </a:p>
          <a:p>
            <a:pPr lvl="1"/>
            <a:endParaRPr lang="en-US" dirty="0"/>
          </a:p>
        </p:txBody>
      </p:sp>
      <p:sp>
        <p:nvSpPr>
          <p:cNvPr id="4" name="Date Placeholder 3"/>
          <p:cNvSpPr>
            <a:spLocks noGrp="1"/>
          </p:cNvSpPr>
          <p:nvPr>
            <p:ph type="dt" sz="half" idx="10"/>
          </p:nvPr>
        </p:nvSpPr>
        <p:spPr/>
        <p:txBody>
          <a:bodyPr/>
          <a:lstStyle/>
          <a:p>
            <a:fld id="{6E663486-5295-418E-A8FD-12987323C8B9}" type="datetime1">
              <a:rPr lang="en-US" altLang="en-US" smtClean="0"/>
              <a:pPr/>
              <a:t>5/19/2017</a:t>
            </a:fld>
            <a:endParaRPr lang="en-US" altLang="en-US"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8</a:t>
            </a:fld>
            <a:endParaRPr lang="en-US" altLang="en-US" dirty="0"/>
          </a:p>
        </p:txBody>
      </p:sp>
    </p:spTree>
    <p:extLst>
      <p:ext uri="{BB962C8B-B14F-4D97-AF65-F5344CB8AC3E}">
        <p14:creationId xmlns:p14="http://schemas.microsoft.com/office/powerpoint/2010/main" val="5071109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11" y="1139807"/>
            <a:ext cx="6696744" cy="504056"/>
          </a:xfrm>
        </p:spPr>
        <p:txBody>
          <a:bodyPr/>
          <a:lstStyle/>
          <a:p>
            <a:r>
              <a:rPr lang="en-US" dirty="0">
                <a:solidFill>
                  <a:schemeClr val="tx1"/>
                </a:solidFill>
                <a:latin typeface="+mj-lt"/>
              </a:rPr>
              <a:t>Consolidated progress </a:t>
            </a:r>
            <a:r>
              <a:rPr lang="en-US" dirty="0" smtClean="0">
                <a:solidFill>
                  <a:schemeClr val="tx1"/>
                </a:solidFill>
                <a:latin typeface="+mj-lt"/>
              </a:rPr>
              <a:t>report</a:t>
            </a:r>
            <a:endParaRPr lang="en-US" dirty="0">
              <a:solidFill>
                <a:schemeClr val="tx1"/>
              </a:solidFill>
              <a:latin typeface="+mj-lt"/>
            </a:endParaRPr>
          </a:p>
        </p:txBody>
      </p:sp>
      <p:sp>
        <p:nvSpPr>
          <p:cNvPr id="3" name="Content Placeholder 2"/>
          <p:cNvSpPr>
            <a:spLocks noGrp="1"/>
          </p:cNvSpPr>
          <p:nvPr>
            <p:ph idx="1"/>
          </p:nvPr>
        </p:nvSpPr>
        <p:spPr>
          <a:xfrm>
            <a:off x="527829" y="1699138"/>
            <a:ext cx="7992888" cy="3530062"/>
          </a:xfrm>
        </p:spPr>
        <p:txBody>
          <a:bodyPr/>
          <a:lstStyle/>
          <a:p>
            <a:pPr marL="0" lvl="0" indent="0">
              <a:lnSpc>
                <a:spcPct val="100000"/>
              </a:lnSpc>
              <a:spcBef>
                <a:spcPts val="0"/>
              </a:spcBef>
              <a:spcAft>
                <a:spcPts val="1200"/>
              </a:spcAft>
              <a:buNone/>
            </a:pPr>
            <a:r>
              <a:rPr lang="en-US" sz="2200" dirty="0" smtClean="0">
                <a:solidFill>
                  <a:schemeClr val="tx1"/>
                </a:solidFill>
              </a:rPr>
              <a:t>ExCom </a:t>
            </a:r>
            <a:r>
              <a:rPr lang="en-US" sz="2200" dirty="0" smtClean="0">
                <a:solidFill>
                  <a:schemeClr val="tx1"/>
                </a:solidFill>
              </a:rPr>
              <a:t>decided </a:t>
            </a:r>
            <a:r>
              <a:rPr lang="en-US" sz="2200" i="1" dirty="0" smtClean="0">
                <a:solidFill>
                  <a:schemeClr val="tx1"/>
                </a:solidFill>
              </a:rPr>
              <a:t>inter </a:t>
            </a:r>
            <a:r>
              <a:rPr lang="en-US" sz="2200" i="1" dirty="0" smtClean="0">
                <a:solidFill>
                  <a:schemeClr val="tx1"/>
                </a:solidFill>
              </a:rPr>
              <a:t>alia</a:t>
            </a:r>
            <a:r>
              <a:rPr lang="en-US" sz="2200" dirty="0" smtClean="0">
                <a:solidFill>
                  <a:schemeClr val="tx1"/>
                </a:solidFill>
              </a:rPr>
              <a:t>:</a:t>
            </a:r>
            <a:endParaRPr lang="en-US" sz="2200" dirty="0">
              <a:solidFill>
                <a:schemeClr val="tx1"/>
              </a:solidFill>
            </a:endParaRPr>
          </a:p>
          <a:p>
            <a:pPr marL="457200" indent="-457200">
              <a:lnSpc>
                <a:spcPct val="100000"/>
              </a:lnSpc>
              <a:spcBef>
                <a:spcPts val="0"/>
              </a:spcBef>
              <a:spcAft>
                <a:spcPts val="1200"/>
              </a:spcAft>
              <a:buClr>
                <a:schemeClr val="tx1"/>
              </a:buClr>
            </a:pPr>
            <a:r>
              <a:rPr lang="en-US" sz="2200" dirty="0"/>
              <a:t>Bilateral and implementing agencies were urged to complete and submit, by January 2017, as many reports as possible on surveys of ODS alternatives to enable the Secretariat to provide an analysis of the results of such surveys for consideration by the </a:t>
            </a:r>
            <a:r>
              <a:rPr lang="en-US" sz="2200" dirty="0" smtClean="0"/>
              <a:t>ExCom at </a:t>
            </a:r>
            <a:r>
              <a:rPr lang="en-US" sz="2200" dirty="0"/>
              <a:t>its </a:t>
            </a:r>
            <a:r>
              <a:rPr lang="en-US" sz="2200" dirty="0" smtClean="0"/>
              <a:t>78</a:t>
            </a:r>
            <a:r>
              <a:rPr lang="en-US" sz="2200" baseline="30000" dirty="0" smtClean="0"/>
              <a:t>th </a:t>
            </a:r>
            <a:r>
              <a:rPr lang="en-US" sz="2200" dirty="0" smtClean="0"/>
              <a:t>meeting </a:t>
            </a:r>
            <a:r>
              <a:rPr lang="en-US" sz="2200" dirty="0"/>
              <a:t>(decision 77/8(h))   </a:t>
            </a:r>
          </a:p>
          <a:p>
            <a:pPr marL="457200" indent="-457200">
              <a:lnSpc>
                <a:spcPct val="100000"/>
              </a:lnSpc>
              <a:spcBef>
                <a:spcPts val="0"/>
              </a:spcBef>
              <a:spcAft>
                <a:spcPts val="1200"/>
              </a:spcAft>
              <a:buClr>
                <a:schemeClr val="tx1"/>
              </a:buClr>
            </a:pPr>
            <a:r>
              <a:rPr lang="en-US" sz="2200" dirty="0"/>
              <a:t>No more than two institutional strengthening projects should be ongoing at the same time (decision 77/8(</a:t>
            </a:r>
            <a:r>
              <a:rPr lang="en-US" sz="2200" dirty="0" err="1"/>
              <a:t>i</a:t>
            </a:r>
            <a:r>
              <a:rPr lang="en-US" sz="2200" dirty="0" smtClean="0"/>
              <a:t>)</a:t>
            </a:r>
            <a:endParaRPr lang="en-US" sz="2200" dirty="0"/>
          </a:p>
        </p:txBody>
      </p:sp>
      <p:sp>
        <p:nvSpPr>
          <p:cNvPr id="5" name="Slide Number Placeholder 4"/>
          <p:cNvSpPr>
            <a:spLocks noGrp="1"/>
          </p:cNvSpPr>
          <p:nvPr>
            <p:ph type="sldNum" sz="quarter" idx="11"/>
          </p:nvPr>
        </p:nvSpPr>
        <p:spPr/>
        <p:txBody>
          <a:bodyPr/>
          <a:lstStyle/>
          <a:p>
            <a:fld id="{7EA245DC-AC2A-4786-B9FE-028DADB6141E}" type="slidenum">
              <a:rPr lang="en-US" altLang="en-US" smtClean="0"/>
              <a:pPr/>
              <a:t>9</a:t>
            </a:fld>
            <a:endParaRPr lang="en-US" altLang="en-US" dirty="0"/>
          </a:p>
        </p:txBody>
      </p:sp>
    </p:spTree>
    <p:extLst>
      <p:ext uri="{BB962C8B-B14F-4D97-AF65-F5344CB8AC3E}">
        <p14:creationId xmlns:p14="http://schemas.microsoft.com/office/powerpoint/2010/main" val="16949947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Blueprint">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txDef>
      <a:spPr bwMode="auto">
        <a:noFill/>
        <a:ln w="9525">
          <a:noFill/>
          <a:miter lim="800000"/>
          <a:headEnd/>
          <a:tailEnd/>
        </a:ln>
        <a:effectLst/>
      </a:spPr>
      <a:bodyPr vert="horz" wrap="square" lIns="82314" tIns="41157" rIns="82314" bIns="41157" numCol="1" anchor="ctr" anchorCtr="0" compatLnSpc="1">
        <a:prstTxWarp prst="textNoShape">
          <a:avLst/>
        </a:prstTxWarp>
      </a:bodyPr>
      <a:lstStyle>
        <a:defPPr eaLnBrk="1" hangingPunct="1">
          <a:defRPr b="0" kern="0" dirty="0" smtClean="0"/>
        </a:defPPr>
      </a:lstStyle>
    </a:txDef>
  </a:objectDefaults>
  <a:extraClrSchemeLst>
    <a:extraClrScheme>
      <a:clrScheme name="Blueprint 1">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clrMap bg1="lt1" tx1="dk1" bg2="lt2" tx2="dk2" accent1="accent1" accent2="accent2" accent3="accent3" accent4="accent4" accent5="accent5" accent6="accent6" hlink="hlink" folHlink="folHlink"/>
    </a:extraClrScheme>
    <a:extraClrScheme>
      <a:clrScheme name="Blueprin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Blueprint 4">
        <a:dk1>
          <a:srgbClr val="333300"/>
        </a:dk1>
        <a:lt1>
          <a:srgbClr val="FFFFFF"/>
        </a:lt1>
        <a:dk2>
          <a:srgbClr val="663300"/>
        </a:dk2>
        <a:lt2>
          <a:srgbClr val="B2B2B2"/>
        </a:lt2>
        <a:accent1>
          <a:srgbClr val="DDC6A7"/>
        </a:accent1>
        <a:accent2>
          <a:srgbClr val="D9C167"/>
        </a:accent2>
        <a:accent3>
          <a:srgbClr val="FFFFFF"/>
        </a:accent3>
        <a:accent4>
          <a:srgbClr val="2A2A00"/>
        </a:accent4>
        <a:accent5>
          <a:srgbClr val="EBDFD0"/>
        </a:accent5>
        <a:accent6>
          <a:srgbClr val="C4AF5D"/>
        </a:accent6>
        <a:hlink>
          <a:srgbClr val="8A7A66"/>
        </a:hlink>
        <a:folHlink>
          <a:srgbClr val="C0AE9E"/>
        </a:folHlink>
      </a:clrScheme>
      <a:clrMap bg1="lt1" tx1="dk1" bg2="lt2" tx2="dk2" accent1="accent1" accent2="accent2" accent3="accent3" accent4="accent4" accent5="accent5" accent6="accent6" hlink="hlink" folHlink="folHlink"/>
    </a:extraClrScheme>
    <a:extraClrScheme>
      <a:clrScheme name="Blueprint 5">
        <a:dk1>
          <a:srgbClr val="000000"/>
        </a:dk1>
        <a:lt1>
          <a:srgbClr val="FFFFFF"/>
        </a:lt1>
        <a:dk2>
          <a:srgbClr val="003366"/>
        </a:dk2>
        <a:lt2>
          <a:srgbClr val="CCFFCC"/>
        </a:lt2>
        <a:accent1>
          <a:srgbClr val="006699"/>
        </a:accent1>
        <a:accent2>
          <a:srgbClr val="009999"/>
        </a:accent2>
        <a:accent3>
          <a:srgbClr val="AAADB8"/>
        </a:accent3>
        <a:accent4>
          <a:srgbClr val="DADADA"/>
        </a:accent4>
        <a:accent5>
          <a:srgbClr val="AAB8CA"/>
        </a:accent5>
        <a:accent6>
          <a:srgbClr val="008A8A"/>
        </a:accent6>
        <a:hlink>
          <a:srgbClr val="0099CC"/>
        </a:hlink>
        <a:folHlink>
          <a:srgbClr val="00458A"/>
        </a:folHlink>
      </a:clrScheme>
      <a:clrMap bg1="dk2" tx1="lt1" bg2="dk1" tx2="lt2" accent1="accent1" accent2="accent2" accent3="accent3" accent4="accent4" accent5="accent5" accent6="accent6" hlink="hlink" folHlink="folHlink"/>
    </a:extraClrScheme>
    <a:extraClrScheme>
      <a:clrScheme name="Blueprint 6">
        <a:dk1>
          <a:srgbClr val="000000"/>
        </a:dk1>
        <a:lt1>
          <a:srgbClr val="FFFFFF"/>
        </a:lt1>
        <a:dk2>
          <a:srgbClr val="004A48"/>
        </a:dk2>
        <a:lt2>
          <a:srgbClr val="33CCCC"/>
        </a:lt2>
        <a:accent1>
          <a:srgbClr val="006699"/>
        </a:accent1>
        <a:accent2>
          <a:srgbClr val="009999"/>
        </a:accent2>
        <a:accent3>
          <a:srgbClr val="AAB1B1"/>
        </a:accent3>
        <a:accent4>
          <a:srgbClr val="DADADA"/>
        </a:accent4>
        <a:accent5>
          <a:srgbClr val="AAB8CA"/>
        </a:accent5>
        <a:accent6>
          <a:srgbClr val="008A8A"/>
        </a:accent6>
        <a:hlink>
          <a:srgbClr val="00CC99"/>
        </a:hlink>
        <a:folHlink>
          <a:srgbClr val="006666"/>
        </a:folHlink>
      </a:clrScheme>
      <a:clrMap bg1="dk2" tx1="lt1" bg2="dk1" tx2="lt2" accent1="accent1" accent2="accent2" accent3="accent3" accent4="accent4" accent5="accent5" accent6="accent6" hlink="hlink" folHlink="folHlink"/>
    </a:extraClrScheme>
    <a:extraClrScheme>
      <a:clrScheme name="Blueprint 7">
        <a:dk1>
          <a:srgbClr val="000000"/>
        </a:dk1>
        <a:lt1>
          <a:srgbClr val="FFFFFF"/>
        </a:lt1>
        <a:dk2>
          <a:srgbClr val="333300"/>
        </a:dk2>
        <a:lt2>
          <a:srgbClr val="FFFFCC"/>
        </a:lt2>
        <a:accent1>
          <a:srgbClr val="CC9900"/>
        </a:accent1>
        <a:accent2>
          <a:srgbClr val="CC6600"/>
        </a:accent2>
        <a:accent3>
          <a:srgbClr val="ADADAA"/>
        </a:accent3>
        <a:accent4>
          <a:srgbClr val="DADADA"/>
        </a:accent4>
        <a:accent5>
          <a:srgbClr val="E2CAAA"/>
        </a:accent5>
        <a:accent6>
          <a:srgbClr val="B95C00"/>
        </a:accent6>
        <a:hlink>
          <a:srgbClr val="808000"/>
        </a:hlink>
        <a:folHlink>
          <a:srgbClr val="525000"/>
        </a:folHlink>
      </a:clrScheme>
      <a:clrMap bg1="dk2" tx1="lt1" bg2="dk1" tx2="lt2" accent1="accent1" accent2="accent2" accent3="accent3" accent4="accent4" accent5="accent5" accent6="accent6" hlink="hlink" folHlink="folHlink"/>
    </a:extraClrScheme>
    <a:extraClrScheme>
      <a:clrScheme name="Blueprint 8">
        <a:dk1>
          <a:srgbClr val="003D62"/>
        </a:dk1>
        <a:lt1>
          <a:srgbClr val="FFFFFF"/>
        </a:lt1>
        <a:dk2>
          <a:srgbClr val="006699"/>
        </a:dk2>
        <a:lt2>
          <a:srgbClr val="C8D1DA"/>
        </a:lt2>
        <a:accent1>
          <a:srgbClr val="9AC0EA"/>
        </a:accent1>
        <a:accent2>
          <a:srgbClr val="80C3C8"/>
        </a:accent2>
        <a:accent3>
          <a:srgbClr val="FFFFFF"/>
        </a:accent3>
        <a:accent4>
          <a:srgbClr val="003353"/>
        </a:accent4>
        <a:accent5>
          <a:srgbClr val="CADCF3"/>
        </a:accent5>
        <a:accent6>
          <a:srgbClr val="73B0B5"/>
        </a:accent6>
        <a:hlink>
          <a:srgbClr val="81ABCB"/>
        </a:hlink>
        <a:folHlink>
          <a:srgbClr val="B6CBD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Blueprint">
  <a:themeElements>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fontScheme name="Blueprint">
      <a:majorFont>
        <a:latin typeface="Verdan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Blueprint 1">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clrMap bg1="lt1" tx1="dk1" bg2="lt2" tx2="dk2" accent1="accent1" accent2="accent2" accent3="accent3" accent4="accent4" accent5="accent5" accent6="accent6" hlink="hlink" folHlink="folHlink"/>
    </a:extraClrScheme>
    <a:extraClrScheme>
      <a:clrScheme name="Blueprin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Blueprint 4">
        <a:dk1>
          <a:srgbClr val="333300"/>
        </a:dk1>
        <a:lt1>
          <a:srgbClr val="FFFFFF"/>
        </a:lt1>
        <a:dk2>
          <a:srgbClr val="663300"/>
        </a:dk2>
        <a:lt2>
          <a:srgbClr val="B2B2B2"/>
        </a:lt2>
        <a:accent1>
          <a:srgbClr val="DDC6A7"/>
        </a:accent1>
        <a:accent2>
          <a:srgbClr val="D9C167"/>
        </a:accent2>
        <a:accent3>
          <a:srgbClr val="FFFFFF"/>
        </a:accent3>
        <a:accent4>
          <a:srgbClr val="2A2A00"/>
        </a:accent4>
        <a:accent5>
          <a:srgbClr val="EBDFD0"/>
        </a:accent5>
        <a:accent6>
          <a:srgbClr val="C4AF5D"/>
        </a:accent6>
        <a:hlink>
          <a:srgbClr val="8A7A66"/>
        </a:hlink>
        <a:folHlink>
          <a:srgbClr val="C0AE9E"/>
        </a:folHlink>
      </a:clrScheme>
      <a:clrMap bg1="lt1" tx1="dk1" bg2="lt2" tx2="dk2" accent1="accent1" accent2="accent2" accent3="accent3" accent4="accent4" accent5="accent5" accent6="accent6" hlink="hlink" folHlink="folHlink"/>
    </a:extraClrScheme>
    <a:extraClrScheme>
      <a:clrScheme name="Blueprint 5">
        <a:dk1>
          <a:srgbClr val="000000"/>
        </a:dk1>
        <a:lt1>
          <a:srgbClr val="FFFFFF"/>
        </a:lt1>
        <a:dk2>
          <a:srgbClr val="003366"/>
        </a:dk2>
        <a:lt2>
          <a:srgbClr val="CCFFCC"/>
        </a:lt2>
        <a:accent1>
          <a:srgbClr val="006699"/>
        </a:accent1>
        <a:accent2>
          <a:srgbClr val="009999"/>
        </a:accent2>
        <a:accent3>
          <a:srgbClr val="AAADB8"/>
        </a:accent3>
        <a:accent4>
          <a:srgbClr val="DADADA"/>
        </a:accent4>
        <a:accent5>
          <a:srgbClr val="AAB8CA"/>
        </a:accent5>
        <a:accent6>
          <a:srgbClr val="008A8A"/>
        </a:accent6>
        <a:hlink>
          <a:srgbClr val="0099CC"/>
        </a:hlink>
        <a:folHlink>
          <a:srgbClr val="00458A"/>
        </a:folHlink>
      </a:clrScheme>
      <a:clrMap bg1="dk2" tx1="lt1" bg2="dk1" tx2="lt2" accent1="accent1" accent2="accent2" accent3="accent3" accent4="accent4" accent5="accent5" accent6="accent6" hlink="hlink" folHlink="folHlink"/>
    </a:extraClrScheme>
    <a:extraClrScheme>
      <a:clrScheme name="Blueprint 6">
        <a:dk1>
          <a:srgbClr val="000000"/>
        </a:dk1>
        <a:lt1>
          <a:srgbClr val="FFFFFF"/>
        </a:lt1>
        <a:dk2>
          <a:srgbClr val="004A48"/>
        </a:dk2>
        <a:lt2>
          <a:srgbClr val="33CCCC"/>
        </a:lt2>
        <a:accent1>
          <a:srgbClr val="006699"/>
        </a:accent1>
        <a:accent2>
          <a:srgbClr val="009999"/>
        </a:accent2>
        <a:accent3>
          <a:srgbClr val="AAB1B1"/>
        </a:accent3>
        <a:accent4>
          <a:srgbClr val="DADADA"/>
        </a:accent4>
        <a:accent5>
          <a:srgbClr val="AAB8CA"/>
        </a:accent5>
        <a:accent6>
          <a:srgbClr val="008A8A"/>
        </a:accent6>
        <a:hlink>
          <a:srgbClr val="00CC99"/>
        </a:hlink>
        <a:folHlink>
          <a:srgbClr val="006666"/>
        </a:folHlink>
      </a:clrScheme>
      <a:clrMap bg1="dk2" tx1="lt1" bg2="dk1" tx2="lt2" accent1="accent1" accent2="accent2" accent3="accent3" accent4="accent4" accent5="accent5" accent6="accent6" hlink="hlink" folHlink="folHlink"/>
    </a:extraClrScheme>
    <a:extraClrScheme>
      <a:clrScheme name="Blueprint 7">
        <a:dk1>
          <a:srgbClr val="000000"/>
        </a:dk1>
        <a:lt1>
          <a:srgbClr val="FFFFFF"/>
        </a:lt1>
        <a:dk2>
          <a:srgbClr val="333300"/>
        </a:dk2>
        <a:lt2>
          <a:srgbClr val="FFFFCC"/>
        </a:lt2>
        <a:accent1>
          <a:srgbClr val="CC9900"/>
        </a:accent1>
        <a:accent2>
          <a:srgbClr val="CC6600"/>
        </a:accent2>
        <a:accent3>
          <a:srgbClr val="ADADAA"/>
        </a:accent3>
        <a:accent4>
          <a:srgbClr val="DADADA"/>
        </a:accent4>
        <a:accent5>
          <a:srgbClr val="E2CAAA"/>
        </a:accent5>
        <a:accent6>
          <a:srgbClr val="B95C00"/>
        </a:accent6>
        <a:hlink>
          <a:srgbClr val="808000"/>
        </a:hlink>
        <a:folHlink>
          <a:srgbClr val="525000"/>
        </a:folHlink>
      </a:clrScheme>
      <a:clrMap bg1="dk2" tx1="lt1" bg2="dk1" tx2="lt2" accent1="accent1" accent2="accent2" accent3="accent3" accent4="accent4" accent5="accent5" accent6="accent6" hlink="hlink" folHlink="folHlink"/>
    </a:extraClrScheme>
    <a:extraClrScheme>
      <a:clrScheme name="Blueprint 8">
        <a:dk1>
          <a:srgbClr val="003D62"/>
        </a:dk1>
        <a:lt1>
          <a:srgbClr val="FFFFFF"/>
        </a:lt1>
        <a:dk2>
          <a:srgbClr val="006699"/>
        </a:dk2>
        <a:lt2>
          <a:srgbClr val="C8D1DA"/>
        </a:lt2>
        <a:accent1>
          <a:srgbClr val="9AC0EA"/>
        </a:accent1>
        <a:accent2>
          <a:srgbClr val="80C3C8"/>
        </a:accent2>
        <a:accent3>
          <a:srgbClr val="FFFFFF"/>
        </a:accent3>
        <a:accent4>
          <a:srgbClr val="003353"/>
        </a:accent4>
        <a:accent5>
          <a:srgbClr val="CADCF3"/>
        </a:accent5>
        <a:accent6>
          <a:srgbClr val="73B0B5"/>
        </a:accent6>
        <a:hlink>
          <a:srgbClr val="81ABCB"/>
        </a:hlink>
        <a:folHlink>
          <a:srgbClr val="B6CBD6"/>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Blueprint">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txDef>
      <a:spPr bwMode="auto">
        <a:noFill/>
        <a:ln w="9525">
          <a:noFill/>
          <a:miter lim="800000"/>
          <a:headEnd/>
          <a:tailEnd/>
        </a:ln>
        <a:effectLst/>
      </a:spPr>
      <a:bodyPr vert="horz" wrap="square" lIns="82314" tIns="41157" rIns="82314" bIns="41157" numCol="1" anchor="ctr" anchorCtr="0" compatLnSpc="1">
        <a:prstTxWarp prst="textNoShape">
          <a:avLst/>
        </a:prstTxWarp>
      </a:bodyPr>
      <a:lstStyle>
        <a:defPPr eaLnBrk="1" hangingPunct="1">
          <a:defRPr b="0" kern="0" dirty="0" smtClean="0"/>
        </a:defPPr>
      </a:lstStyle>
    </a:txDef>
  </a:objectDefaults>
  <a:extraClrSchemeLst>
    <a:extraClrScheme>
      <a:clrScheme name="Blueprint 1">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clrMap bg1="lt1" tx1="dk1" bg2="lt2" tx2="dk2" accent1="accent1" accent2="accent2" accent3="accent3" accent4="accent4" accent5="accent5" accent6="accent6" hlink="hlink" folHlink="folHlink"/>
    </a:extraClrScheme>
    <a:extraClrScheme>
      <a:clrScheme name="Blueprin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Blueprint 4">
        <a:dk1>
          <a:srgbClr val="333300"/>
        </a:dk1>
        <a:lt1>
          <a:srgbClr val="FFFFFF"/>
        </a:lt1>
        <a:dk2>
          <a:srgbClr val="663300"/>
        </a:dk2>
        <a:lt2>
          <a:srgbClr val="B2B2B2"/>
        </a:lt2>
        <a:accent1>
          <a:srgbClr val="DDC6A7"/>
        </a:accent1>
        <a:accent2>
          <a:srgbClr val="D9C167"/>
        </a:accent2>
        <a:accent3>
          <a:srgbClr val="FFFFFF"/>
        </a:accent3>
        <a:accent4>
          <a:srgbClr val="2A2A00"/>
        </a:accent4>
        <a:accent5>
          <a:srgbClr val="EBDFD0"/>
        </a:accent5>
        <a:accent6>
          <a:srgbClr val="C4AF5D"/>
        </a:accent6>
        <a:hlink>
          <a:srgbClr val="8A7A66"/>
        </a:hlink>
        <a:folHlink>
          <a:srgbClr val="C0AE9E"/>
        </a:folHlink>
      </a:clrScheme>
      <a:clrMap bg1="lt1" tx1="dk1" bg2="lt2" tx2="dk2" accent1="accent1" accent2="accent2" accent3="accent3" accent4="accent4" accent5="accent5" accent6="accent6" hlink="hlink" folHlink="folHlink"/>
    </a:extraClrScheme>
    <a:extraClrScheme>
      <a:clrScheme name="Blueprint 5">
        <a:dk1>
          <a:srgbClr val="000000"/>
        </a:dk1>
        <a:lt1>
          <a:srgbClr val="FFFFFF"/>
        </a:lt1>
        <a:dk2>
          <a:srgbClr val="003366"/>
        </a:dk2>
        <a:lt2>
          <a:srgbClr val="CCFFCC"/>
        </a:lt2>
        <a:accent1>
          <a:srgbClr val="006699"/>
        </a:accent1>
        <a:accent2>
          <a:srgbClr val="009999"/>
        </a:accent2>
        <a:accent3>
          <a:srgbClr val="AAADB8"/>
        </a:accent3>
        <a:accent4>
          <a:srgbClr val="DADADA"/>
        </a:accent4>
        <a:accent5>
          <a:srgbClr val="AAB8CA"/>
        </a:accent5>
        <a:accent6>
          <a:srgbClr val="008A8A"/>
        </a:accent6>
        <a:hlink>
          <a:srgbClr val="0099CC"/>
        </a:hlink>
        <a:folHlink>
          <a:srgbClr val="00458A"/>
        </a:folHlink>
      </a:clrScheme>
      <a:clrMap bg1="dk2" tx1="lt1" bg2="dk1" tx2="lt2" accent1="accent1" accent2="accent2" accent3="accent3" accent4="accent4" accent5="accent5" accent6="accent6" hlink="hlink" folHlink="folHlink"/>
    </a:extraClrScheme>
    <a:extraClrScheme>
      <a:clrScheme name="Blueprint 6">
        <a:dk1>
          <a:srgbClr val="000000"/>
        </a:dk1>
        <a:lt1>
          <a:srgbClr val="FFFFFF"/>
        </a:lt1>
        <a:dk2>
          <a:srgbClr val="004A48"/>
        </a:dk2>
        <a:lt2>
          <a:srgbClr val="33CCCC"/>
        </a:lt2>
        <a:accent1>
          <a:srgbClr val="006699"/>
        </a:accent1>
        <a:accent2>
          <a:srgbClr val="009999"/>
        </a:accent2>
        <a:accent3>
          <a:srgbClr val="AAB1B1"/>
        </a:accent3>
        <a:accent4>
          <a:srgbClr val="DADADA"/>
        </a:accent4>
        <a:accent5>
          <a:srgbClr val="AAB8CA"/>
        </a:accent5>
        <a:accent6>
          <a:srgbClr val="008A8A"/>
        </a:accent6>
        <a:hlink>
          <a:srgbClr val="00CC99"/>
        </a:hlink>
        <a:folHlink>
          <a:srgbClr val="006666"/>
        </a:folHlink>
      </a:clrScheme>
      <a:clrMap bg1="dk2" tx1="lt1" bg2="dk1" tx2="lt2" accent1="accent1" accent2="accent2" accent3="accent3" accent4="accent4" accent5="accent5" accent6="accent6" hlink="hlink" folHlink="folHlink"/>
    </a:extraClrScheme>
    <a:extraClrScheme>
      <a:clrScheme name="Blueprint 7">
        <a:dk1>
          <a:srgbClr val="000000"/>
        </a:dk1>
        <a:lt1>
          <a:srgbClr val="FFFFFF"/>
        </a:lt1>
        <a:dk2>
          <a:srgbClr val="333300"/>
        </a:dk2>
        <a:lt2>
          <a:srgbClr val="FFFFCC"/>
        </a:lt2>
        <a:accent1>
          <a:srgbClr val="CC9900"/>
        </a:accent1>
        <a:accent2>
          <a:srgbClr val="CC6600"/>
        </a:accent2>
        <a:accent3>
          <a:srgbClr val="ADADAA"/>
        </a:accent3>
        <a:accent4>
          <a:srgbClr val="DADADA"/>
        </a:accent4>
        <a:accent5>
          <a:srgbClr val="E2CAAA"/>
        </a:accent5>
        <a:accent6>
          <a:srgbClr val="B95C00"/>
        </a:accent6>
        <a:hlink>
          <a:srgbClr val="808000"/>
        </a:hlink>
        <a:folHlink>
          <a:srgbClr val="525000"/>
        </a:folHlink>
      </a:clrScheme>
      <a:clrMap bg1="dk2" tx1="lt1" bg2="dk1" tx2="lt2" accent1="accent1" accent2="accent2" accent3="accent3" accent4="accent4" accent5="accent5" accent6="accent6" hlink="hlink" folHlink="folHlink"/>
    </a:extraClrScheme>
    <a:extraClrScheme>
      <a:clrScheme name="Blueprint 8">
        <a:dk1>
          <a:srgbClr val="003D62"/>
        </a:dk1>
        <a:lt1>
          <a:srgbClr val="FFFFFF"/>
        </a:lt1>
        <a:dk2>
          <a:srgbClr val="006699"/>
        </a:dk2>
        <a:lt2>
          <a:srgbClr val="C8D1DA"/>
        </a:lt2>
        <a:accent1>
          <a:srgbClr val="9AC0EA"/>
        </a:accent1>
        <a:accent2>
          <a:srgbClr val="80C3C8"/>
        </a:accent2>
        <a:accent3>
          <a:srgbClr val="FFFFFF"/>
        </a:accent3>
        <a:accent4>
          <a:srgbClr val="003353"/>
        </a:accent4>
        <a:accent5>
          <a:srgbClr val="CADCF3"/>
        </a:accent5>
        <a:accent6>
          <a:srgbClr val="73B0B5"/>
        </a:accent6>
        <a:hlink>
          <a:srgbClr val="81ABCB"/>
        </a:hlink>
        <a:folHlink>
          <a:srgbClr val="B6CBD6"/>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50469</TotalTime>
  <Words>3393</Words>
  <Application>Microsoft Office PowerPoint</Application>
  <PresentationFormat>Letter Paper (8.5x11 in)</PresentationFormat>
  <Paragraphs>351</Paragraphs>
  <Slides>27</Slides>
  <Notes>11</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27</vt:i4>
      </vt:variant>
    </vt:vector>
  </HeadingPairs>
  <TitlesOfParts>
    <vt:vector size="35" baseType="lpstr">
      <vt:lpstr>Arial</vt:lpstr>
      <vt:lpstr>Verdana</vt:lpstr>
      <vt:lpstr>Techno</vt:lpstr>
      <vt:lpstr>Times New Roman</vt:lpstr>
      <vt:lpstr>Wingdings</vt:lpstr>
      <vt:lpstr>Blueprint</vt:lpstr>
      <vt:lpstr>1_Blueprint</vt:lpstr>
      <vt:lpstr>2_Blueprint</vt:lpstr>
      <vt:lpstr>Key outcomes of the 77th and 78th meetings of the Executive Committee</vt:lpstr>
      <vt:lpstr>Outline of presentation</vt:lpstr>
      <vt:lpstr>ExCom meetings in 2016</vt:lpstr>
      <vt:lpstr>ExCom meetings in 2017</vt:lpstr>
      <vt:lpstr>ExCom meetings in 2017 (decisions 77/59 and 77/60)</vt:lpstr>
      <vt:lpstr>Items considered at the 77th meeting</vt:lpstr>
      <vt:lpstr>Country programme data</vt:lpstr>
      <vt:lpstr>Monitoring and Evaluation</vt:lpstr>
      <vt:lpstr>Consolidated progress report</vt:lpstr>
      <vt:lpstr>Tranche submission delays</vt:lpstr>
      <vt:lpstr> 2017-2019 business plans  </vt:lpstr>
      <vt:lpstr>Issues identified during project review</vt:lpstr>
      <vt:lpstr>Projects approved at the 77th meeting</vt:lpstr>
      <vt:lpstr>Incremental costs for the conversion of heat-exchanger manufacturing lines in enterprises converting to HC-290 technology (decision 77/58)</vt:lpstr>
      <vt:lpstr> Issues arising from the 28th MOP (decision 77/59) </vt:lpstr>
      <vt:lpstr>Items considered at the 78th meeting</vt:lpstr>
      <vt:lpstr>Status of additional contributions (decision 78/1)</vt:lpstr>
      <vt:lpstr>Report on available information on HFC consumption and production in Article 5 countries (decision 78/2)</vt:lpstr>
      <vt:lpstr>Enabling activities and institutional strengthening (decision 78/4)</vt:lpstr>
      <vt:lpstr>Identification of issues to be considered in relation to existing HCFC phase-out activities</vt:lpstr>
      <vt:lpstr>Key aspects related to HFC-23 by-product control technologies (decision 78/5)</vt:lpstr>
      <vt:lpstr>Sub-group on the Production Sector</vt:lpstr>
      <vt:lpstr>Procedures for accessing additional contributions for enabling activities</vt:lpstr>
      <vt:lpstr>Matters for the 79th and 80th meetings</vt:lpstr>
      <vt:lpstr>Guides prepared by the Secretariat</vt:lpstr>
      <vt:lpstr>Further information on ExCom decisions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decisions of the 75th and 76th  meeting of the Executive Committee</dc:title>
  <dc:creator>Julia Anne Dearing</dc:creator>
  <cp:lastModifiedBy>eganem</cp:lastModifiedBy>
  <cp:revision>1860</cp:revision>
  <cp:lastPrinted>2017-04-28T15:01:31Z</cp:lastPrinted>
  <dcterms:created xsi:type="dcterms:W3CDTF">2000-01-20T22:32:21Z</dcterms:created>
  <dcterms:modified xsi:type="dcterms:W3CDTF">2017-05-19T21:37:50Z</dcterms:modified>
</cp:coreProperties>
</file>