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31B2-B09D-4FD5-BCBA-84292ACF45F9}" type="datetimeFigureOut">
              <a:rPr lang="en-IN" smtClean="0"/>
              <a:pPr/>
              <a:t>09-10-2018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CEA7-703C-42E3-AFF5-FBC5E2263C8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1713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31B2-B09D-4FD5-BCBA-84292ACF45F9}" type="datetimeFigureOut">
              <a:rPr lang="en-IN" smtClean="0"/>
              <a:pPr/>
              <a:t>09-10-2018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CEA7-703C-42E3-AFF5-FBC5E2263C8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410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31B2-B09D-4FD5-BCBA-84292ACF45F9}" type="datetimeFigureOut">
              <a:rPr lang="en-IN" smtClean="0"/>
              <a:pPr/>
              <a:t>09-10-2018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CEA7-703C-42E3-AFF5-FBC5E2263C8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3626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31B2-B09D-4FD5-BCBA-84292ACF45F9}" type="datetimeFigureOut">
              <a:rPr lang="en-IN" smtClean="0"/>
              <a:pPr/>
              <a:t>09-10-2018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CEA7-703C-42E3-AFF5-FBC5E2263C8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433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31B2-B09D-4FD5-BCBA-84292ACF45F9}" type="datetimeFigureOut">
              <a:rPr lang="en-IN" smtClean="0"/>
              <a:pPr/>
              <a:t>09-10-2018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CEA7-703C-42E3-AFF5-FBC5E2263C8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9783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31B2-B09D-4FD5-BCBA-84292ACF45F9}" type="datetimeFigureOut">
              <a:rPr lang="en-IN" smtClean="0"/>
              <a:pPr/>
              <a:t>09-10-2018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CEA7-703C-42E3-AFF5-FBC5E2263C8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686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31B2-B09D-4FD5-BCBA-84292ACF45F9}" type="datetimeFigureOut">
              <a:rPr lang="en-IN" smtClean="0"/>
              <a:pPr/>
              <a:t>09-10-2018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CEA7-703C-42E3-AFF5-FBC5E2263C8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8795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31B2-B09D-4FD5-BCBA-84292ACF45F9}" type="datetimeFigureOut">
              <a:rPr lang="en-IN" smtClean="0"/>
              <a:pPr/>
              <a:t>09-10-2018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CEA7-703C-42E3-AFF5-FBC5E2263C8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2788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31B2-B09D-4FD5-BCBA-84292ACF45F9}" type="datetimeFigureOut">
              <a:rPr lang="en-IN" smtClean="0"/>
              <a:pPr/>
              <a:t>09-10-2018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CEA7-703C-42E3-AFF5-FBC5E2263C8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2972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31B2-B09D-4FD5-BCBA-84292ACF45F9}" type="datetimeFigureOut">
              <a:rPr lang="en-IN" smtClean="0"/>
              <a:pPr/>
              <a:t>09-10-2018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CEA7-703C-42E3-AFF5-FBC5E2263C8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0161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31B2-B09D-4FD5-BCBA-84292ACF45F9}" type="datetimeFigureOut">
              <a:rPr lang="en-IN" smtClean="0"/>
              <a:pPr/>
              <a:t>09-10-2018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CEA7-703C-42E3-AFF5-FBC5E2263C8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8321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231B2-B09D-4FD5-BCBA-84292ACF45F9}" type="datetimeFigureOut">
              <a:rPr lang="en-IN" smtClean="0"/>
              <a:pPr/>
              <a:t>09-10-2018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CCEA7-703C-42E3-AFF5-FBC5E2263C8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1323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FT-AC\Broacher\FTAC-PPT\FTAC-Short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705394" y="144863"/>
            <a:ext cx="108291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Field Technician – Air Conditioning</a:t>
            </a:r>
            <a:endParaRPr lang="en-IN" sz="32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pic>
        <p:nvPicPr>
          <p:cNvPr id="11" name="FTAC-Short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364376" y="894612"/>
            <a:ext cx="7654835" cy="572845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18458" y="2796623"/>
            <a:ext cx="26517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FTAC</a:t>
            </a: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Mobile App </a:t>
            </a:r>
            <a:endParaRPr lang="en-IN" sz="32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237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8</Words>
  <Application>Microsoft Office PowerPoint</Application>
  <PresentationFormat>Widescreen</PresentationFormat>
  <Paragraphs>3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sneh birla</dc:creator>
  <cp:lastModifiedBy>admin</cp:lastModifiedBy>
  <cp:revision>6</cp:revision>
  <cp:lastPrinted>2018-07-30T06:14:59Z</cp:lastPrinted>
  <dcterms:created xsi:type="dcterms:W3CDTF">2018-07-30T06:05:15Z</dcterms:created>
  <dcterms:modified xsi:type="dcterms:W3CDTF">2018-10-09T12:20:02Z</dcterms:modified>
</cp:coreProperties>
</file>